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1" r:id="rId6"/>
    <p:sldId id="274" r:id="rId7"/>
    <p:sldId id="272" r:id="rId8"/>
    <p:sldId id="279" r:id="rId9"/>
    <p:sldId id="277" r:id="rId10"/>
    <p:sldId id="278" r:id="rId11"/>
    <p:sldId id="266" r:id="rId12"/>
    <p:sldId id="275" r:id="rId13"/>
    <p:sldId id="276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le Brazier" initials="KB" lastIdx="1" clrIdx="0">
    <p:extLst>
      <p:ext uri="{19B8F6BF-5375-455C-9EA6-DF929625EA0E}">
        <p15:presenceInfo xmlns:p15="http://schemas.microsoft.com/office/powerpoint/2012/main" userId="3542357e84ed6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06A05-4E77-4293-8A31-E6BA5AAC8A19}" v="29" dt="2020-12-10T19:35:29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28"/>
  </p:normalViewPr>
  <p:slideViewPr>
    <p:cSldViewPr snapToGrid="0" snapToObjects="1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Brazier" userId="3542357e84ed6874" providerId="LiveId" clId="{27D06A05-4E77-4293-8A31-E6BA5AAC8A19}"/>
    <pc:docChg chg="undo custSel mod addSld modSld">
      <pc:chgData name="Kyle Brazier" userId="3542357e84ed6874" providerId="LiveId" clId="{27D06A05-4E77-4293-8A31-E6BA5AAC8A19}" dt="2020-12-10T19:37:58.859" v="167" actId="20577"/>
      <pc:docMkLst>
        <pc:docMk/>
      </pc:docMkLst>
      <pc:sldChg chg="addSp delSp modSp mod">
        <pc:chgData name="Kyle Brazier" userId="3542357e84ed6874" providerId="LiveId" clId="{27D06A05-4E77-4293-8A31-E6BA5AAC8A19}" dt="2020-12-10T19:35:34.576" v="128" actId="1036"/>
        <pc:sldMkLst>
          <pc:docMk/>
          <pc:sldMk cId="844128968" sldId="266"/>
        </pc:sldMkLst>
        <pc:spChg chg="add del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22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24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26" creationId="{72C017B3-7B7A-4C5A-A3E9-09EC1428BCA0}"/>
          </ac:spMkLst>
        </pc:spChg>
        <pc:spChg chg="add del">
          <ac:chgData name="Kyle Brazier" userId="3542357e84ed6874" providerId="LiveId" clId="{27D06A05-4E77-4293-8A31-E6BA5AAC8A19}" dt="2020-12-04T01:32:27.235" v="2" actId="26606"/>
          <ac:spMkLst>
            <pc:docMk/>
            <pc:sldMk cId="844128968" sldId="266"/>
            <ac:spMk id="31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27.235" v="2" actId="26606"/>
          <ac:spMkLst>
            <pc:docMk/>
            <pc:sldMk cId="844128968" sldId="266"/>
            <ac:spMk id="33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27.235" v="2" actId="26606"/>
          <ac:spMkLst>
            <pc:docMk/>
            <pc:sldMk cId="844128968" sldId="266"/>
            <ac:spMk id="35" creationId="{72C017B3-7B7A-4C5A-A3E9-09EC1428BCA0}"/>
          </ac:spMkLst>
        </pc:spChg>
        <pc:spChg chg="add del">
          <ac:chgData name="Kyle Brazier" userId="3542357e84ed6874" providerId="LiveId" clId="{27D06A05-4E77-4293-8A31-E6BA5AAC8A19}" dt="2020-12-04T01:32:28.084" v="4" actId="26606"/>
          <ac:spMkLst>
            <pc:docMk/>
            <pc:sldMk cId="844128968" sldId="266"/>
            <ac:spMk id="37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28.084" v="4" actId="26606"/>
          <ac:spMkLst>
            <pc:docMk/>
            <pc:sldMk cId="844128968" sldId="266"/>
            <ac:spMk id="38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28.084" v="4" actId="26606"/>
          <ac:spMkLst>
            <pc:docMk/>
            <pc:sldMk cId="844128968" sldId="266"/>
            <ac:spMk id="39" creationId="{72C017B3-7B7A-4C5A-A3E9-09EC1428BCA0}"/>
          </ac:spMkLst>
        </pc:spChg>
        <pc:spChg chg="add del">
          <ac:chgData name="Kyle Brazier" userId="3542357e84ed6874" providerId="LiveId" clId="{27D06A05-4E77-4293-8A31-E6BA5AAC8A19}" dt="2020-12-04T01:32:30.717" v="6" actId="26606"/>
          <ac:spMkLst>
            <pc:docMk/>
            <pc:sldMk cId="844128968" sldId="266"/>
            <ac:spMk id="41" creationId="{6D043292-708B-4F69-AE72-8FB56C6E8E85}"/>
          </ac:spMkLst>
        </pc:spChg>
        <pc:spChg chg="add del">
          <ac:chgData name="Kyle Brazier" userId="3542357e84ed6874" providerId="LiveId" clId="{27D06A05-4E77-4293-8A31-E6BA5AAC8A19}" dt="2020-12-04T01:32:30.717" v="6" actId="26606"/>
          <ac:spMkLst>
            <pc:docMk/>
            <pc:sldMk cId="844128968" sldId="266"/>
            <ac:spMk id="42" creationId="{9F01DDB9-C75C-44C2-9331-356EAF9C0578}"/>
          </ac:spMkLst>
        </pc:spChg>
        <pc:spChg chg="add del">
          <ac:chgData name="Kyle Brazier" userId="3542357e84ed6874" providerId="LiveId" clId="{27D06A05-4E77-4293-8A31-E6BA5AAC8A19}" dt="2020-12-04T01:32:30.717" v="6" actId="26606"/>
          <ac:spMkLst>
            <pc:docMk/>
            <pc:sldMk cId="844128968" sldId="266"/>
            <ac:spMk id="43" creationId="{72C017B3-7B7A-4C5A-A3E9-09EC1428BCA0}"/>
          </ac:spMkLst>
        </pc:spChg>
        <pc:spChg chg="add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45" creationId="{6D043292-708B-4F69-AE72-8FB56C6E8E85}"/>
          </ac:spMkLst>
        </pc:spChg>
        <pc:spChg chg="add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46" creationId="{9F01DDB9-C75C-44C2-9331-356EAF9C0578}"/>
          </ac:spMkLst>
        </pc:spChg>
        <pc:spChg chg="add">
          <ac:chgData name="Kyle Brazier" userId="3542357e84ed6874" providerId="LiveId" clId="{27D06A05-4E77-4293-8A31-E6BA5AAC8A19}" dt="2020-12-04T01:32:30.738" v="7" actId="26606"/>
          <ac:spMkLst>
            <pc:docMk/>
            <pc:sldMk cId="844128968" sldId="266"/>
            <ac:spMk id="47" creationId="{72C017B3-7B7A-4C5A-A3E9-09EC1428BCA0}"/>
          </ac:spMkLst>
        </pc:spChg>
        <pc:graphicFrameChg chg="mod modGraphic">
          <ac:chgData name="Kyle Brazier" userId="3542357e84ed6874" providerId="LiveId" clId="{27D06A05-4E77-4293-8A31-E6BA5AAC8A19}" dt="2020-12-10T19:35:34.576" v="128" actId="1036"/>
          <ac:graphicFrameMkLst>
            <pc:docMk/>
            <pc:sldMk cId="844128968" sldId="266"/>
            <ac:graphicFrameMk id="16" creationId="{331726FD-249E-4EF7-80AF-0F3F058533F5}"/>
          </ac:graphicFrameMkLst>
        </pc:graphicFrameChg>
        <pc:picChg chg="ord">
          <ac:chgData name="Kyle Brazier" userId="3542357e84ed6874" providerId="LiveId" clId="{27D06A05-4E77-4293-8A31-E6BA5AAC8A19}" dt="2020-12-04T01:32:30.738" v="7" actId="26606"/>
          <ac:picMkLst>
            <pc:docMk/>
            <pc:sldMk cId="844128968" sldId="266"/>
            <ac:picMk id="4" creationId="{2A8AB22A-14EA-F842-BE52-8E0EC555C53F}"/>
          </ac:picMkLst>
        </pc:picChg>
      </pc:sldChg>
      <pc:sldChg chg="addSp delSp modSp mod">
        <pc:chgData name="Kyle Brazier" userId="3542357e84ed6874" providerId="LiveId" clId="{27D06A05-4E77-4293-8A31-E6BA5AAC8A19}" dt="2020-12-04T01:32:50.908" v="9" actId="478"/>
        <pc:sldMkLst>
          <pc:docMk/>
          <pc:sldMk cId="3745136551" sldId="272"/>
        </pc:sldMkLst>
        <pc:spChg chg="add del mod">
          <ac:chgData name="Kyle Brazier" userId="3542357e84ed6874" providerId="LiveId" clId="{27D06A05-4E77-4293-8A31-E6BA5AAC8A19}" dt="2020-12-04T01:32:50.908" v="9" actId="478"/>
          <ac:spMkLst>
            <pc:docMk/>
            <pc:sldMk cId="3745136551" sldId="272"/>
            <ac:spMk id="4" creationId="{34BBBE39-457A-4958-9D3A-1A194442DD19}"/>
          </ac:spMkLst>
        </pc:spChg>
        <pc:graphicFrameChg chg="del">
          <ac:chgData name="Kyle Brazier" userId="3542357e84ed6874" providerId="LiveId" clId="{27D06A05-4E77-4293-8A31-E6BA5AAC8A19}" dt="2020-12-04T01:32:43.968" v="8" actId="478"/>
          <ac:graphicFrameMkLst>
            <pc:docMk/>
            <pc:sldMk cId="3745136551" sldId="272"/>
            <ac:graphicFrameMk id="13" creationId="{6BDC48A0-8B3E-CE42-BC22-664690C98213}"/>
          </ac:graphicFrameMkLst>
        </pc:graphicFrameChg>
      </pc:sldChg>
      <pc:sldChg chg="modSp mod">
        <pc:chgData name="Kyle Brazier" userId="3542357e84ed6874" providerId="LiveId" clId="{27D06A05-4E77-4293-8A31-E6BA5AAC8A19}" dt="2020-12-10T19:36:20.598" v="129"/>
        <pc:sldMkLst>
          <pc:docMk/>
          <pc:sldMk cId="1799120912" sldId="273"/>
        </pc:sldMkLst>
        <pc:spChg chg="mod">
          <ac:chgData name="Kyle Brazier" userId="3542357e84ed6874" providerId="LiveId" clId="{27D06A05-4E77-4293-8A31-E6BA5AAC8A19}" dt="2020-12-10T19:36:20.598" v="129"/>
          <ac:spMkLst>
            <pc:docMk/>
            <pc:sldMk cId="1799120912" sldId="273"/>
            <ac:spMk id="3" creationId="{D698B4E1-5F4F-8E4F-97D2-0176CBCC4A51}"/>
          </ac:spMkLst>
        </pc:spChg>
      </pc:sldChg>
      <pc:sldChg chg="modSp new mod">
        <pc:chgData name="Kyle Brazier" userId="3542357e84ed6874" providerId="LiveId" clId="{27D06A05-4E77-4293-8A31-E6BA5AAC8A19}" dt="2020-12-10T19:37:58.859" v="167" actId="20577"/>
        <pc:sldMkLst>
          <pc:docMk/>
          <pc:sldMk cId="3034519744" sldId="274"/>
        </pc:sldMkLst>
        <pc:spChg chg="mod">
          <ac:chgData name="Kyle Brazier" userId="3542357e84ed6874" providerId="LiveId" clId="{27D06A05-4E77-4293-8A31-E6BA5AAC8A19}" dt="2020-12-04T01:33:53.643" v="42" actId="255"/>
          <ac:spMkLst>
            <pc:docMk/>
            <pc:sldMk cId="3034519744" sldId="274"/>
            <ac:spMk id="2" creationId="{263B7616-51BC-4D83-A4A0-3622B9BC73D1}"/>
          </ac:spMkLst>
        </pc:spChg>
        <pc:spChg chg="mod">
          <ac:chgData name="Kyle Brazier" userId="3542357e84ed6874" providerId="LiveId" clId="{27D06A05-4E77-4293-8A31-E6BA5AAC8A19}" dt="2020-12-10T19:37:09.688" v="155" actId="20577"/>
          <ac:spMkLst>
            <pc:docMk/>
            <pc:sldMk cId="3034519744" sldId="274"/>
            <ac:spMk id="3" creationId="{273D7BBF-CE3A-48A4-A0C7-CDF70FA43010}"/>
          </ac:spMkLst>
        </pc:spChg>
        <pc:spChg chg="mod">
          <ac:chgData name="Kyle Brazier" userId="3542357e84ed6874" providerId="LiveId" clId="{27D06A05-4E77-4293-8A31-E6BA5AAC8A19}" dt="2020-12-10T19:37:58.859" v="167" actId="20577"/>
          <ac:spMkLst>
            <pc:docMk/>
            <pc:sldMk cId="3034519744" sldId="274"/>
            <ac:spMk id="4" creationId="{AA93F11A-2091-42C7-997B-7E38C671164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 A user who wants to securely log into a travel application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 WANT to be ensured that my personal data is securely stored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 THAT I may select and view a country’s Covid-19 statistics and be able to read, create, update, and delete my currency converted traveling budget plans as needed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58073" custLinFactNeighborY="-4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 custLinFactNeighborX="-37144" custLinFactNeighborY="4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/>
            <a:t>Authentication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/>
            </a:solidFill>
          </a:endParaRPr>
        </a:p>
      </dgm:t>
    </dgm:pt>
    <dgm:pt modelId="{4E8D2E69-0173-4BD3-B96A-7A9C5DD12B4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/>
            <a:t>Currency Converter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/>
            </a:solidFill>
          </a:endParaRPr>
        </a:p>
      </dgm:t>
    </dgm:pt>
    <dgm:pt modelId="{93A6A030-ABAB-4EFA-B539-0FDB3E07C1EF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Rendering Content within Components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/>
            </a:solidFill>
          </a:endParaRPr>
        </a:p>
      </dgm:t>
    </dgm:pt>
    <dgm:pt modelId="{3DC6B806-0717-4A6E-9120-403C295FB5A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/>
            <a:t>Routing</a:t>
          </a:r>
        </a:p>
      </dgm:t>
    </dgm:pt>
    <dgm:pt modelId="{E2BF9800-CD43-4B86-9F7F-7C7C36C2743B}" type="parTrans" cxnId="{D14807CB-99AC-47A8-915B-84F8CF77EEAE}">
      <dgm:prSet/>
      <dgm:spPr/>
      <dgm:t>
        <a:bodyPr/>
        <a:lstStyle/>
        <a:p>
          <a:endParaRPr lang="en-US"/>
        </a:p>
      </dgm:t>
    </dgm:pt>
    <dgm:pt modelId="{C6462903-21D6-41A1-A77F-DDDB7B349BB8}" type="sibTrans" cxnId="{D14807CB-99AC-47A8-915B-84F8CF77EE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05669D-90E2-49D2-8625-B5098020E53D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/>
            <a:t>API implementation</a:t>
          </a:r>
        </a:p>
      </dgm:t>
    </dgm:pt>
    <dgm:pt modelId="{0ED838AE-C7EB-4FAE-902B-6C83CFB716D3}" type="parTrans" cxnId="{5EF0DD69-2E20-4826-90C6-4257CC38820A}">
      <dgm:prSet/>
      <dgm:spPr/>
      <dgm:t>
        <a:bodyPr/>
        <a:lstStyle/>
        <a:p>
          <a:endParaRPr lang="en-US"/>
        </a:p>
      </dgm:t>
    </dgm:pt>
    <dgm:pt modelId="{7EDECFB7-4049-4C5C-B732-1BA0A0BB6171}" type="sibTrans" cxnId="{5EF0DD69-2E20-4826-90C6-4257CC3882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53533C-562D-4730-8317-3C51AE4100CC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Deployment</a:t>
          </a:r>
        </a:p>
      </dgm:t>
    </dgm:pt>
    <dgm:pt modelId="{7FCC3BE6-25CF-4281-B70C-E239E41077EE}" type="parTrans" cxnId="{7B122E0D-5F00-46EC-9550-C9E2585DDB22}">
      <dgm:prSet/>
      <dgm:spPr/>
      <dgm:t>
        <a:bodyPr/>
        <a:lstStyle/>
        <a:p>
          <a:endParaRPr lang="en-US"/>
        </a:p>
      </dgm:t>
    </dgm:pt>
    <dgm:pt modelId="{EA08CFF3-45CB-4967-A6CA-80257CF95CAE}" type="sibTrans" cxnId="{7B122E0D-5F00-46EC-9550-C9E2585DDB22}">
      <dgm:prSet/>
      <dgm:spPr/>
      <dgm:t>
        <a:bodyPr/>
        <a:lstStyle/>
        <a:p>
          <a:endParaRPr lang="en-US"/>
        </a:p>
      </dgm:t>
    </dgm:pt>
    <dgm:pt modelId="{BA7C54C7-DA17-4A1C-A55B-06128A9486DA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5AE4D0D1-81AA-4459-9A10-95B9B9B1F162}" type="pres">
      <dgm:prSet presAssocID="{D4503D04-C97E-4622-AE07-D0307CB3B4CA}" presName="container" presStyleCnt="0">
        <dgm:presLayoutVars>
          <dgm:dir/>
          <dgm:resizeHandles val="exact"/>
        </dgm:presLayoutVars>
      </dgm:prSet>
      <dgm:spPr/>
    </dgm:pt>
    <dgm:pt modelId="{9B5532EB-AE0C-4E44-90F3-11B4F33D0D11}" type="pres">
      <dgm:prSet presAssocID="{AAC263CB-8256-4B03-92FE-1622698FB3E9}" presName="compNode" presStyleCnt="0"/>
      <dgm:spPr/>
    </dgm:pt>
    <dgm:pt modelId="{EF0D6623-986E-4D8F-83AE-7F9A3268ED0E}" type="pres">
      <dgm:prSet presAssocID="{AAC263CB-8256-4B03-92FE-1622698FB3E9}" presName="iconBgRect" presStyleLbl="bgShp" presStyleIdx="0" presStyleCnt="6"/>
      <dgm:spPr/>
    </dgm:pt>
    <dgm:pt modelId="{2C633ECC-71E7-465F-971A-EE4873648EED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95AD028B-FDAC-4DAB-A32E-BDF56BA4CB07}" type="pres">
      <dgm:prSet presAssocID="{AAC263CB-8256-4B03-92FE-1622698FB3E9}" presName="spaceRect" presStyleCnt="0"/>
      <dgm:spPr/>
    </dgm:pt>
    <dgm:pt modelId="{EEF2C04F-BFD9-4049-9381-2C29DF742165}" type="pres">
      <dgm:prSet presAssocID="{AAC263CB-8256-4B03-92FE-1622698FB3E9}" presName="textRect" presStyleLbl="revTx" presStyleIdx="0" presStyleCnt="6">
        <dgm:presLayoutVars>
          <dgm:chMax val="1"/>
          <dgm:chPref val="1"/>
        </dgm:presLayoutVars>
      </dgm:prSet>
      <dgm:spPr/>
    </dgm:pt>
    <dgm:pt modelId="{E5110015-1E00-4664-AC23-76C50FDB1D02}" type="pres">
      <dgm:prSet presAssocID="{808B76D0-8EC7-469A-93AC-7A6017188A9D}" presName="sibTrans" presStyleLbl="sibTrans2D1" presStyleIdx="0" presStyleCnt="0"/>
      <dgm:spPr/>
    </dgm:pt>
    <dgm:pt modelId="{D8A7AC57-CC86-4682-8580-0714BE6569CD}" type="pres">
      <dgm:prSet presAssocID="{3DC6B806-0717-4A6E-9120-403C295FB5A7}" presName="compNode" presStyleCnt="0"/>
      <dgm:spPr/>
    </dgm:pt>
    <dgm:pt modelId="{64EAD2CB-222B-4E5D-846B-32815B49B07B}" type="pres">
      <dgm:prSet presAssocID="{3DC6B806-0717-4A6E-9120-403C295FB5A7}" presName="iconBgRect" presStyleLbl="bgShp" presStyleIdx="1" presStyleCnt="6"/>
      <dgm:spPr/>
    </dgm:pt>
    <dgm:pt modelId="{9A01090B-3F7B-4A5C-9780-CA006B84ECA2}" type="pres">
      <dgm:prSet presAssocID="{3DC6B806-0717-4A6E-9120-403C295FB5A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81FDDA9F-2B9E-407C-A035-EE4C119A2725}" type="pres">
      <dgm:prSet presAssocID="{3DC6B806-0717-4A6E-9120-403C295FB5A7}" presName="spaceRect" presStyleCnt="0"/>
      <dgm:spPr/>
    </dgm:pt>
    <dgm:pt modelId="{AF9A2547-810E-4E82-BF2D-07C45095D94F}" type="pres">
      <dgm:prSet presAssocID="{3DC6B806-0717-4A6E-9120-403C295FB5A7}" presName="textRect" presStyleLbl="revTx" presStyleIdx="1" presStyleCnt="6">
        <dgm:presLayoutVars>
          <dgm:chMax val="1"/>
          <dgm:chPref val="1"/>
        </dgm:presLayoutVars>
      </dgm:prSet>
      <dgm:spPr/>
    </dgm:pt>
    <dgm:pt modelId="{C58D917B-B5B7-418C-B4A0-4D2E093383B9}" type="pres">
      <dgm:prSet presAssocID="{C6462903-21D6-41A1-A77F-DDDB7B349BB8}" presName="sibTrans" presStyleLbl="sibTrans2D1" presStyleIdx="0" presStyleCnt="0"/>
      <dgm:spPr/>
    </dgm:pt>
    <dgm:pt modelId="{08B420A4-A72F-4DEB-B436-549F70A8781C}" type="pres">
      <dgm:prSet presAssocID="{4E8D2E69-0173-4BD3-B96A-7A9C5DD12B47}" presName="compNode" presStyleCnt="0"/>
      <dgm:spPr/>
    </dgm:pt>
    <dgm:pt modelId="{F09CA4B1-529D-4325-AC10-A81FC7A1C051}" type="pres">
      <dgm:prSet presAssocID="{4E8D2E69-0173-4BD3-B96A-7A9C5DD12B47}" presName="iconBgRect" presStyleLbl="bgShp" presStyleIdx="2" presStyleCnt="6"/>
      <dgm:spPr/>
    </dgm:pt>
    <dgm:pt modelId="{F96830FB-2056-4816-A9C9-E2522ED954DF}" type="pres">
      <dgm:prSet presAssocID="{4E8D2E69-0173-4BD3-B96A-7A9C5DD12B4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 with solid fill"/>
        </a:ext>
      </dgm:extLst>
    </dgm:pt>
    <dgm:pt modelId="{B31A5339-323C-452D-8F77-E9F53BB1C4D0}" type="pres">
      <dgm:prSet presAssocID="{4E8D2E69-0173-4BD3-B96A-7A9C5DD12B47}" presName="spaceRect" presStyleCnt="0"/>
      <dgm:spPr/>
    </dgm:pt>
    <dgm:pt modelId="{486CC6AE-1D37-437C-8B24-146672BF51EC}" type="pres">
      <dgm:prSet presAssocID="{4E8D2E69-0173-4BD3-B96A-7A9C5DD12B47}" presName="textRect" presStyleLbl="revTx" presStyleIdx="2" presStyleCnt="6">
        <dgm:presLayoutVars>
          <dgm:chMax val="1"/>
          <dgm:chPref val="1"/>
        </dgm:presLayoutVars>
      </dgm:prSet>
      <dgm:spPr/>
    </dgm:pt>
    <dgm:pt modelId="{632E181B-A398-4070-AE7B-6C506826F785}" type="pres">
      <dgm:prSet presAssocID="{FEF1E80E-8A9E-4B0A-817C-2A4CFDCF3FB2}" presName="sibTrans" presStyleLbl="sibTrans2D1" presStyleIdx="0" presStyleCnt="0"/>
      <dgm:spPr/>
    </dgm:pt>
    <dgm:pt modelId="{4C8E6583-0005-4D26-88E1-1EC439C7C085}" type="pres">
      <dgm:prSet presAssocID="{FF05669D-90E2-49D2-8625-B5098020E53D}" presName="compNode" presStyleCnt="0"/>
      <dgm:spPr/>
    </dgm:pt>
    <dgm:pt modelId="{67ECD74C-FADB-401C-8F8D-CD268C8C6955}" type="pres">
      <dgm:prSet presAssocID="{FF05669D-90E2-49D2-8625-B5098020E53D}" presName="iconBgRect" presStyleLbl="bgShp" presStyleIdx="3" presStyleCnt="6"/>
      <dgm:spPr/>
    </dgm:pt>
    <dgm:pt modelId="{D81B789C-CC36-4D01-93BD-A63B230FFAE7}" type="pres">
      <dgm:prSet presAssocID="{FF05669D-90E2-49D2-8625-B5098020E53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7440B24-0901-4198-BED3-B9FAB049ED4F}" type="pres">
      <dgm:prSet presAssocID="{FF05669D-90E2-49D2-8625-B5098020E53D}" presName="spaceRect" presStyleCnt="0"/>
      <dgm:spPr/>
    </dgm:pt>
    <dgm:pt modelId="{5B804CF8-F289-4056-8A02-C5E9DB8103F6}" type="pres">
      <dgm:prSet presAssocID="{FF05669D-90E2-49D2-8625-B5098020E53D}" presName="textRect" presStyleLbl="revTx" presStyleIdx="3" presStyleCnt="6">
        <dgm:presLayoutVars>
          <dgm:chMax val="1"/>
          <dgm:chPref val="1"/>
        </dgm:presLayoutVars>
      </dgm:prSet>
      <dgm:spPr/>
    </dgm:pt>
    <dgm:pt modelId="{AA19DF69-A51E-4235-AB5D-2CEA8A38F6A3}" type="pres">
      <dgm:prSet presAssocID="{7EDECFB7-4049-4C5C-B732-1BA0A0BB6171}" presName="sibTrans" presStyleLbl="sibTrans2D1" presStyleIdx="0" presStyleCnt="0"/>
      <dgm:spPr/>
    </dgm:pt>
    <dgm:pt modelId="{4677B8F7-2F6E-4939-B588-8E7EA924C8B8}" type="pres">
      <dgm:prSet presAssocID="{93A6A030-ABAB-4EFA-B539-0FDB3E07C1EF}" presName="compNode" presStyleCnt="0"/>
      <dgm:spPr/>
    </dgm:pt>
    <dgm:pt modelId="{D4F1E12B-A058-49FB-A021-1C3987A2B172}" type="pres">
      <dgm:prSet presAssocID="{93A6A030-ABAB-4EFA-B539-0FDB3E07C1EF}" presName="iconBgRect" presStyleLbl="bgShp" presStyleIdx="4" presStyleCnt="6"/>
      <dgm:spPr/>
    </dgm:pt>
    <dgm:pt modelId="{D44A441E-7189-4AD7-AA31-167E9059E9FD}" type="pres">
      <dgm:prSet presAssocID="{93A6A030-ABAB-4EFA-B539-0FDB3E07C1E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ical scene"/>
        </a:ext>
      </dgm:extLst>
    </dgm:pt>
    <dgm:pt modelId="{FC79DDE3-FB56-442D-ACF8-4F24C8B5EEDE}" type="pres">
      <dgm:prSet presAssocID="{93A6A030-ABAB-4EFA-B539-0FDB3E07C1EF}" presName="spaceRect" presStyleCnt="0"/>
      <dgm:spPr/>
    </dgm:pt>
    <dgm:pt modelId="{2F8C742C-2DC1-4377-9B0D-333AF2B8C341}" type="pres">
      <dgm:prSet presAssocID="{93A6A030-ABAB-4EFA-B539-0FDB3E07C1EF}" presName="textRect" presStyleLbl="revTx" presStyleIdx="4" presStyleCnt="6">
        <dgm:presLayoutVars>
          <dgm:chMax val="1"/>
          <dgm:chPref val="1"/>
        </dgm:presLayoutVars>
      </dgm:prSet>
      <dgm:spPr/>
    </dgm:pt>
    <dgm:pt modelId="{29F245CC-E183-4412-9EFF-70B9BFB61F24}" type="pres">
      <dgm:prSet presAssocID="{BFE0749E-E343-4A6F-BD09-2810EE6B4BD7}" presName="sibTrans" presStyleLbl="sibTrans2D1" presStyleIdx="0" presStyleCnt="0"/>
      <dgm:spPr/>
    </dgm:pt>
    <dgm:pt modelId="{AA1CF0C1-3D48-49D2-A933-4C074BCC0BAD}" type="pres">
      <dgm:prSet presAssocID="{7153533C-562D-4730-8317-3C51AE4100CC}" presName="compNode" presStyleCnt="0"/>
      <dgm:spPr/>
    </dgm:pt>
    <dgm:pt modelId="{C81C743E-37C2-4E79-B1E7-C655967C8177}" type="pres">
      <dgm:prSet presAssocID="{7153533C-562D-4730-8317-3C51AE4100CC}" presName="iconBgRect" presStyleLbl="bgShp" presStyleIdx="5" presStyleCnt="6"/>
      <dgm:spPr/>
    </dgm:pt>
    <dgm:pt modelId="{0E0BB80A-B078-4D1A-B74E-97B04F356FEA}" type="pres">
      <dgm:prSet presAssocID="{7153533C-562D-4730-8317-3C51AE4100CC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ical scene"/>
        </a:ext>
      </dgm:extLst>
    </dgm:pt>
    <dgm:pt modelId="{2596E62D-2C19-4026-98EF-DA50E0B2BB51}" type="pres">
      <dgm:prSet presAssocID="{7153533C-562D-4730-8317-3C51AE4100CC}" presName="spaceRect" presStyleCnt="0"/>
      <dgm:spPr/>
    </dgm:pt>
    <dgm:pt modelId="{644EFE20-2C83-49E7-8FF3-F664615FA454}" type="pres">
      <dgm:prSet presAssocID="{7153533C-562D-4730-8317-3C51AE4100C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052390C-C745-4091-ADD9-98C16E7B88A5}" type="presOf" srcId="{FF05669D-90E2-49D2-8625-B5098020E53D}" destId="{5B804CF8-F289-4056-8A02-C5E9DB8103F6}" srcOrd="0" destOrd="0" presId="urn:microsoft.com/office/officeart/2018/2/layout/IconCircleList"/>
    <dgm:cxn modelId="{7B122E0D-5F00-46EC-9550-C9E2585DDB22}" srcId="{D4503D04-C97E-4622-AE07-D0307CB3B4CA}" destId="{7153533C-562D-4730-8317-3C51AE4100CC}" srcOrd="5" destOrd="0" parTransId="{7FCC3BE6-25CF-4281-B70C-E239E41077EE}" sibTransId="{EA08CFF3-45CB-4967-A6CA-80257CF95CAE}"/>
    <dgm:cxn modelId="{8EE41C17-9363-4D7C-818C-97FD4FC46A8F}" type="presOf" srcId="{D4503D04-C97E-4622-AE07-D0307CB3B4CA}" destId="{BA7C54C7-DA17-4A1C-A55B-06128A9486DA}" srcOrd="0" destOrd="0" presId="urn:microsoft.com/office/officeart/2018/2/layout/IconCircleList"/>
    <dgm:cxn modelId="{39CD6B2C-21E2-4F61-BC8B-01C9A468759A}" type="presOf" srcId="{3DC6B806-0717-4A6E-9120-403C295FB5A7}" destId="{AF9A2547-810E-4E82-BF2D-07C45095D94F}" srcOrd="0" destOrd="0" presId="urn:microsoft.com/office/officeart/2018/2/layout/IconCircleList"/>
    <dgm:cxn modelId="{EF31792D-C8EF-4752-853A-F1DC7986F2B8}" type="presOf" srcId="{7153533C-562D-4730-8317-3C51AE4100CC}" destId="{644EFE20-2C83-49E7-8FF3-F664615FA454}" srcOrd="0" destOrd="0" presId="urn:microsoft.com/office/officeart/2018/2/layout/IconCircleList"/>
    <dgm:cxn modelId="{F6B7733E-99E5-4089-A8BB-4F4DE040A74D}" type="presOf" srcId="{C6462903-21D6-41A1-A77F-DDDB7B349BB8}" destId="{C58D917B-B5B7-418C-B4A0-4D2E093383B9}" srcOrd="0" destOrd="0" presId="urn:microsoft.com/office/officeart/2018/2/layout/IconCircleList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D312A864-48A3-40C5-AA2D-BA11990DA336}" type="presOf" srcId="{7EDECFB7-4049-4C5C-B732-1BA0A0BB6171}" destId="{AA19DF69-A51E-4235-AB5D-2CEA8A38F6A3}" srcOrd="0" destOrd="0" presId="urn:microsoft.com/office/officeart/2018/2/layout/IconCircleList"/>
    <dgm:cxn modelId="{5CAA9F67-B628-410C-8534-365F0114451F}" type="presOf" srcId="{4E8D2E69-0173-4BD3-B96A-7A9C5DD12B47}" destId="{486CC6AE-1D37-437C-8B24-146672BF51EC}" srcOrd="0" destOrd="0" presId="urn:microsoft.com/office/officeart/2018/2/layout/IconCircleList"/>
    <dgm:cxn modelId="{5EF0DD69-2E20-4826-90C6-4257CC38820A}" srcId="{D4503D04-C97E-4622-AE07-D0307CB3B4CA}" destId="{FF05669D-90E2-49D2-8625-B5098020E53D}" srcOrd="3" destOrd="0" parTransId="{0ED838AE-C7EB-4FAE-902B-6C83CFB716D3}" sibTransId="{7EDECFB7-4049-4C5C-B732-1BA0A0BB6171}"/>
    <dgm:cxn modelId="{4A91E84B-B5AF-4290-B1F6-EE05C804C315}" type="presOf" srcId="{808B76D0-8EC7-469A-93AC-7A6017188A9D}" destId="{E5110015-1E00-4664-AC23-76C50FDB1D02}" srcOrd="0" destOrd="0" presId="urn:microsoft.com/office/officeart/2018/2/layout/IconCircle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D166BAC-6FF3-4DC8-8354-C8DD4EB9E828}" type="presOf" srcId="{FEF1E80E-8A9E-4B0A-817C-2A4CFDCF3FB2}" destId="{632E181B-A398-4070-AE7B-6C506826F785}" srcOrd="0" destOrd="0" presId="urn:microsoft.com/office/officeart/2018/2/layout/IconCircleList"/>
    <dgm:cxn modelId="{1BA7CDC4-C927-4E36-9992-D0C53F1AEC06}" type="presOf" srcId="{BFE0749E-E343-4A6F-BD09-2810EE6B4BD7}" destId="{29F245CC-E183-4412-9EFF-70B9BFB61F24}" srcOrd="0" destOrd="0" presId="urn:microsoft.com/office/officeart/2018/2/layout/IconCircleList"/>
    <dgm:cxn modelId="{E2795CC5-D458-4C6B-8931-AAC16513FA48}" type="presOf" srcId="{AAC263CB-8256-4B03-92FE-1622698FB3E9}" destId="{EEF2C04F-BFD9-4049-9381-2C29DF742165}" srcOrd="0" destOrd="0" presId="urn:microsoft.com/office/officeart/2018/2/layout/IconCircleList"/>
    <dgm:cxn modelId="{D14807CB-99AC-47A8-915B-84F8CF77EEAE}" srcId="{D4503D04-C97E-4622-AE07-D0307CB3B4CA}" destId="{3DC6B806-0717-4A6E-9120-403C295FB5A7}" srcOrd="1" destOrd="0" parTransId="{E2BF9800-CD43-4B86-9F7F-7C7C36C2743B}" sibTransId="{C6462903-21D6-41A1-A77F-DDDB7B349BB8}"/>
    <dgm:cxn modelId="{4B40C8DC-6B57-4F5B-8440-7241C649700B}" srcId="{D4503D04-C97E-4622-AE07-D0307CB3B4CA}" destId="{93A6A030-ABAB-4EFA-B539-0FDB3E07C1EF}" srcOrd="4" destOrd="0" parTransId="{3D674B97-6DC6-4A12-85BA-0976D3064237}" sibTransId="{BFE0749E-E343-4A6F-BD09-2810EE6B4BD7}"/>
    <dgm:cxn modelId="{537CC3FC-2C19-4B21-8BEA-14CD53147CF2}" type="presOf" srcId="{93A6A030-ABAB-4EFA-B539-0FDB3E07C1EF}" destId="{2F8C742C-2DC1-4377-9B0D-333AF2B8C341}" srcOrd="0" destOrd="0" presId="urn:microsoft.com/office/officeart/2018/2/layout/IconCircleList"/>
    <dgm:cxn modelId="{099A9CC5-1B57-49DC-A9A4-F26064FDA826}" type="presParOf" srcId="{BA7C54C7-DA17-4A1C-A55B-06128A9486DA}" destId="{5AE4D0D1-81AA-4459-9A10-95B9B9B1F162}" srcOrd="0" destOrd="0" presId="urn:microsoft.com/office/officeart/2018/2/layout/IconCircleList"/>
    <dgm:cxn modelId="{BB1946C9-A6A9-4CB6-A7C9-657CCDEEE789}" type="presParOf" srcId="{5AE4D0D1-81AA-4459-9A10-95B9B9B1F162}" destId="{9B5532EB-AE0C-4E44-90F3-11B4F33D0D11}" srcOrd="0" destOrd="0" presId="urn:microsoft.com/office/officeart/2018/2/layout/IconCircleList"/>
    <dgm:cxn modelId="{21A51886-49A8-4A3E-8725-C7EEECE9984B}" type="presParOf" srcId="{9B5532EB-AE0C-4E44-90F3-11B4F33D0D11}" destId="{EF0D6623-986E-4D8F-83AE-7F9A3268ED0E}" srcOrd="0" destOrd="0" presId="urn:microsoft.com/office/officeart/2018/2/layout/IconCircleList"/>
    <dgm:cxn modelId="{FFEB5949-F6D2-4D56-A1D7-86BB8430D19E}" type="presParOf" srcId="{9B5532EB-AE0C-4E44-90F3-11B4F33D0D11}" destId="{2C633ECC-71E7-465F-971A-EE4873648EED}" srcOrd="1" destOrd="0" presId="urn:microsoft.com/office/officeart/2018/2/layout/IconCircleList"/>
    <dgm:cxn modelId="{EF64CDB2-2D50-47F5-B18A-D9CEE6C66844}" type="presParOf" srcId="{9B5532EB-AE0C-4E44-90F3-11B4F33D0D11}" destId="{95AD028B-FDAC-4DAB-A32E-BDF56BA4CB07}" srcOrd="2" destOrd="0" presId="urn:microsoft.com/office/officeart/2018/2/layout/IconCircleList"/>
    <dgm:cxn modelId="{2667C09F-761E-4476-9667-6ACF83AC21E8}" type="presParOf" srcId="{9B5532EB-AE0C-4E44-90F3-11B4F33D0D11}" destId="{EEF2C04F-BFD9-4049-9381-2C29DF742165}" srcOrd="3" destOrd="0" presId="urn:microsoft.com/office/officeart/2018/2/layout/IconCircleList"/>
    <dgm:cxn modelId="{7ECA1BA5-354C-4C41-B324-88906B6AFF87}" type="presParOf" srcId="{5AE4D0D1-81AA-4459-9A10-95B9B9B1F162}" destId="{E5110015-1E00-4664-AC23-76C50FDB1D02}" srcOrd="1" destOrd="0" presId="urn:microsoft.com/office/officeart/2018/2/layout/IconCircleList"/>
    <dgm:cxn modelId="{FDF97424-DE2C-43EF-ABD6-A46D228BDB20}" type="presParOf" srcId="{5AE4D0D1-81AA-4459-9A10-95B9B9B1F162}" destId="{D8A7AC57-CC86-4682-8580-0714BE6569CD}" srcOrd="2" destOrd="0" presId="urn:microsoft.com/office/officeart/2018/2/layout/IconCircleList"/>
    <dgm:cxn modelId="{7CD3603A-69BB-43B2-A831-9E44DC494382}" type="presParOf" srcId="{D8A7AC57-CC86-4682-8580-0714BE6569CD}" destId="{64EAD2CB-222B-4E5D-846B-32815B49B07B}" srcOrd="0" destOrd="0" presId="urn:microsoft.com/office/officeart/2018/2/layout/IconCircleList"/>
    <dgm:cxn modelId="{0B937454-B12F-4D24-9D8C-8C6C3DF6718B}" type="presParOf" srcId="{D8A7AC57-CC86-4682-8580-0714BE6569CD}" destId="{9A01090B-3F7B-4A5C-9780-CA006B84ECA2}" srcOrd="1" destOrd="0" presId="urn:microsoft.com/office/officeart/2018/2/layout/IconCircleList"/>
    <dgm:cxn modelId="{3C4C4967-7A74-4C15-84AA-CE22EE6AA5EA}" type="presParOf" srcId="{D8A7AC57-CC86-4682-8580-0714BE6569CD}" destId="{81FDDA9F-2B9E-407C-A035-EE4C119A2725}" srcOrd="2" destOrd="0" presId="urn:microsoft.com/office/officeart/2018/2/layout/IconCircleList"/>
    <dgm:cxn modelId="{2068136C-726D-447B-9E78-7CEF54D2A306}" type="presParOf" srcId="{D8A7AC57-CC86-4682-8580-0714BE6569CD}" destId="{AF9A2547-810E-4E82-BF2D-07C45095D94F}" srcOrd="3" destOrd="0" presId="urn:microsoft.com/office/officeart/2018/2/layout/IconCircleList"/>
    <dgm:cxn modelId="{8697E046-3EE9-475A-A98E-26140D064B7E}" type="presParOf" srcId="{5AE4D0D1-81AA-4459-9A10-95B9B9B1F162}" destId="{C58D917B-B5B7-418C-B4A0-4D2E093383B9}" srcOrd="3" destOrd="0" presId="urn:microsoft.com/office/officeart/2018/2/layout/IconCircleList"/>
    <dgm:cxn modelId="{3B355126-996E-4CE9-8930-A1E834145689}" type="presParOf" srcId="{5AE4D0D1-81AA-4459-9A10-95B9B9B1F162}" destId="{08B420A4-A72F-4DEB-B436-549F70A8781C}" srcOrd="4" destOrd="0" presId="urn:microsoft.com/office/officeart/2018/2/layout/IconCircleList"/>
    <dgm:cxn modelId="{5EFD2F1F-5E15-4324-8262-65F794C0EAD7}" type="presParOf" srcId="{08B420A4-A72F-4DEB-B436-549F70A8781C}" destId="{F09CA4B1-529D-4325-AC10-A81FC7A1C051}" srcOrd="0" destOrd="0" presId="urn:microsoft.com/office/officeart/2018/2/layout/IconCircleList"/>
    <dgm:cxn modelId="{D77426DC-2A38-4092-9C6E-2D979A7340B9}" type="presParOf" srcId="{08B420A4-A72F-4DEB-B436-549F70A8781C}" destId="{F96830FB-2056-4816-A9C9-E2522ED954DF}" srcOrd="1" destOrd="0" presId="urn:microsoft.com/office/officeart/2018/2/layout/IconCircleList"/>
    <dgm:cxn modelId="{76C51560-6BD0-4237-BDBE-A82FBCC8A01F}" type="presParOf" srcId="{08B420A4-A72F-4DEB-B436-549F70A8781C}" destId="{B31A5339-323C-452D-8F77-E9F53BB1C4D0}" srcOrd="2" destOrd="0" presId="urn:microsoft.com/office/officeart/2018/2/layout/IconCircleList"/>
    <dgm:cxn modelId="{8F08A8E3-D908-46CA-A593-CFE7036B18A3}" type="presParOf" srcId="{08B420A4-A72F-4DEB-B436-549F70A8781C}" destId="{486CC6AE-1D37-437C-8B24-146672BF51EC}" srcOrd="3" destOrd="0" presId="urn:microsoft.com/office/officeart/2018/2/layout/IconCircleList"/>
    <dgm:cxn modelId="{FAA06727-ED31-4C98-A111-C8EA9A775679}" type="presParOf" srcId="{5AE4D0D1-81AA-4459-9A10-95B9B9B1F162}" destId="{632E181B-A398-4070-AE7B-6C506826F785}" srcOrd="5" destOrd="0" presId="urn:microsoft.com/office/officeart/2018/2/layout/IconCircleList"/>
    <dgm:cxn modelId="{33648341-92DA-4D46-89AB-366877684ACE}" type="presParOf" srcId="{5AE4D0D1-81AA-4459-9A10-95B9B9B1F162}" destId="{4C8E6583-0005-4D26-88E1-1EC439C7C085}" srcOrd="6" destOrd="0" presId="urn:microsoft.com/office/officeart/2018/2/layout/IconCircleList"/>
    <dgm:cxn modelId="{BB308836-6507-4006-B379-F479FC006CAA}" type="presParOf" srcId="{4C8E6583-0005-4D26-88E1-1EC439C7C085}" destId="{67ECD74C-FADB-401C-8F8D-CD268C8C6955}" srcOrd="0" destOrd="0" presId="urn:microsoft.com/office/officeart/2018/2/layout/IconCircleList"/>
    <dgm:cxn modelId="{6060FFC3-D4FA-4E94-AE67-BFD040E9B1A3}" type="presParOf" srcId="{4C8E6583-0005-4D26-88E1-1EC439C7C085}" destId="{D81B789C-CC36-4D01-93BD-A63B230FFAE7}" srcOrd="1" destOrd="0" presId="urn:microsoft.com/office/officeart/2018/2/layout/IconCircleList"/>
    <dgm:cxn modelId="{8C7E7C70-97B6-4CF5-A845-ABC7121CDFF1}" type="presParOf" srcId="{4C8E6583-0005-4D26-88E1-1EC439C7C085}" destId="{67440B24-0901-4198-BED3-B9FAB049ED4F}" srcOrd="2" destOrd="0" presId="urn:microsoft.com/office/officeart/2018/2/layout/IconCircleList"/>
    <dgm:cxn modelId="{349D4044-8684-47A6-BB1B-B1CC14485A73}" type="presParOf" srcId="{4C8E6583-0005-4D26-88E1-1EC439C7C085}" destId="{5B804CF8-F289-4056-8A02-C5E9DB8103F6}" srcOrd="3" destOrd="0" presId="urn:microsoft.com/office/officeart/2018/2/layout/IconCircleList"/>
    <dgm:cxn modelId="{3E634056-ADBF-4C1E-8B10-A87C4B64528A}" type="presParOf" srcId="{5AE4D0D1-81AA-4459-9A10-95B9B9B1F162}" destId="{AA19DF69-A51E-4235-AB5D-2CEA8A38F6A3}" srcOrd="7" destOrd="0" presId="urn:microsoft.com/office/officeart/2018/2/layout/IconCircleList"/>
    <dgm:cxn modelId="{AB60875B-342C-4580-A90F-7A37361419F7}" type="presParOf" srcId="{5AE4D0D1-81AA-4459-9A10-95B9B9B1F162}" destId="{4677B8F7-2F6E-4939-B588-8E7EA924C8B8}" srcOrd="8" destOrd="0" presId="urn:microsoft.com/office/officeart/2018/2/layout/IconCircleList"/>
    <dgm:cxn modelId="{142797DF-1FAC-4CAE-92FF-92C2F49C70A7}" type="presParOf" srcId="{4677B8F7-2F6E-4939-B588-8E7EA924C8B8}" destId="{D4F1E12B-A058-49FB-A021-1C3987A2B172}" srcOrd="0" destOrd="0" presId="urn:microsoft.com/office/officeart/2018/2/layout/IconCircleList"/>
    <dgm:cxn modelId="{42C87BB7-24EE-4B8B-A800-EE94CBA819AC}" type="presParOf" srcId="{4677B8F7-2F6E-4939-B588-8E7EA924C8B8}" destId="{D44A441E-7189-4AD7-AA31-167E9059E9FD}" srcOrd="1" destOrd="0" presId="urn:microsoft.com/office/officeart/2018/2/layout/IconCircleList"/>
    <dgm:cxn modelId="{AE5E7279-230B-4C05-A7B5-E452F6287155}" type="presParOf" srcId="{4677B8F7-2F6E-4939-B588-8E7EA924C8B8}" destId="{FC79DDE3-FB56-442D-ACF8-4F24C8B5EEDE}" srcOrd="2" destOrd="0" presId="urn:microsoft.com/office/officeart/2018/2/layout/IconCircleList"/>
    <dgm:cxn modelId="{E68838C1-32E8-4533-A314-1145AC39517C}" type="presParOf" srcId="{4677B8F7-2F6E-4939-B588-8E7EA924C8B8}" destId="{2F8C742C-2DC1-4377-9B0D-333AF2B8C341}" srcOrd="3" destOrd="0" presId="urn:microsoft.com/office/officeart/2018/2/layout/IconCircleList"/>
    <dgm:cxn modelId="{AA9A129B-94AC-42E9-881E-9D100A34B5E4}" type="presParOf" srcId="{5AE4D0D1-81AA-4459-9A10-95B9B9B1F162}" destId="{29F245CC-E183-4412-9EFF-70B9BFB61F24}" srcOrd="9" destOrd="0" presId="urn:microsoft.com/office/officeart/2018/2/layout/IconCircleList"/>
    <dgm:cxn modelId="{118AD60C-7652-435B-A6FB-D356CA0B63EC}" type="presParOf" srcId="{5AE4D0D1-81AA-4459-9A10-95B9B9B1F162}" destId="{AA1CF0C1-3D48-49D2-A933-4C074BCC0BAD}" srcOrd="10" destOrd="0" presId="urn:microsoft.com/office/officeart/2018/2/layout/IconCircleList"/>
    <dgm:cxn modelId="{64C446C8-6884-40E5-ACFA-66B131DC0338}" type="presParOf" srcId="{AA1CF0C1-3D48-49D2-A933-4C074BCC0BAD}" destId="{C81C743E-37C2-4E79-B1E7-C655967C8177}" srcOrd="0" destOrd="0" presId="urn:microsoft.com/office/officeart/2018/2/layout/IconCircleList"/>
    <dgm:cxn modelId="{0C9D9226-3A47-4141-974D-25F0A09347F8}" type="presParOf" srcId="{AA1CF0C1-3D48-49D2-A933-4C074BCC0BAD}" destId="{0E0BB80A-B078-4D1A-B74E-97B04F356FEA}" srcOrd="1" destOrd="0" presId="urn:microsoft.com/office/officeart/2018/2/layout/IconCircleList"/>
    <dgm:cxn modelId="{F9B2BBC6-A7D7-415A-BFD0-046DE5039F13}" type="presParOf" srcId="{AA1CF0C1-3D48-49D2-A933-4C074BCC0BAD}" destId="{2596E62D-2C19-4026-98EF-DA50E0B2BB51}" srcOrd="2" destOrd="0" presId="urn:microsoft.com/office/officeart/2018/2/layout/IconCircleList"/>
    <dgm:cxn modelId="{C1F25582-564D-47EA-818A-9E35E6A8C0A2}" type="presParOf" srcId="{AA1CF0C1-3D48-49D2-A933-4C074BCC0BAD}" destId="{644EFE20-2C83-49E7-8FF3-F664615FA454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of Travel Accommodation Information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of Tour Guide Information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of Local History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39D84792-CE69-402A-ADC3-64FA4B0B8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Expanded Country List</a:t>
          </a:r>
        </a:p>
      </dgm:t>
    </dgm:pt>
    <dgm:pt modelId="{EDED9B2C-6A96-47C3-8F0D-7934221AD398}" type="parTrans" cxnId="{2B1B0CFD-6F57-4F0C-8062-F832DD70B80F}">
      <dgm:prSet/>
      <dgm:spPr/>
      <dgm:t>
        <a:bodyPr/>
        <a:lstStyle/>
        <a:p>
          <a:endParaRPr lang="en-US"/>
        </a:p>
      </dgm:t>
    </dgm:pt>
    <dgm:pt modelId="{B2955594-DA3D-4F69-BF37-05A9636F8CF2}" type="sibTrans" cxnId="{2B1B0CFD-6F57-4F0C-8062-F832DD70B80F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4" custLinFactNeighborX="-58073" custLinFactNeighborY="-43"/>
      <dgm:spPr/>
    </dgm:pt>
    <dgm:pt modelId="{6B154ADC-7C71-49D8-B272-61A29620255E}" type="pres">
      <dgm:prSet presAssocID="{41CDB9B8-E81E-41E7-AE89-8F6EDFC88D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vel with solid fill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4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4"/>
      <dgm:spPr/>
    </dgm:pt>
    <dgm:pt modelId="{1E7A56FE-768E-48F9-ABA8-AAF197C8B2AB}" type="pres">
      <dgm:prSet presAssocID="{4D7D34C7-9466-4514-BF51-7396C17436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4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4" custLinFactNeighborX="-37144" custLinFactNeighborY="43"/>
      <dgm:spPr/>
    </dgm:pt>
    <dgm:pt modelId="{9EC1BAA1-CEB2-4B9D-A637-07137D038F05}" type="pres">
      <dgm:prSet presAssocID="{8E185869-F0D4-43E2-B08A-2F3E83EE98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4">
        <dgm:presLayoutVars>
          <dgm:chMax val="0"/>
          <dgm:chPref val="0"/>
        </dgm:presLayoutVars>
      </dgm:prSet>
      <dgm:spPr/>
    </dgm:pt>
    <dgm:pt modelId="{EB810881-0B60-4DEF-82AA-0EEA6C470D4F}" type="pres">
      <dgm:prSet presAssocID="{77D0876E-2BA2-4E28-ADB5-9885FCB7156A}" presName="sibTrans" presStyleCnt="0"/>
      <dgm:spPr/>
    </dgm:pt>
    <dgm:pt modelId="{1F419AE3-AC67-481C-A411-96D33B783789}" type="pres">
      <dgm:prSet presAssocID="{39D84792-CE69-402A-ADC3-64FA4B0B841C}" presName="compNode" presStyleCnt="0"/>
      <dgm:spPr/>
    </dgm:pt>
    <dgm:pt modelId="{84C9884B-0C9A-4DE9-A3EC-1463B8E8B1E5}" type="pres">
      <dgm:prSet presAssocID="{39D84792-CE69-402A-ADC3-64FA4B0B841C}" presName="bgRect" presStyleLbl="bgShp" presStyleIdx="3" presStyleCnt="4"/>
      <dgm:spPr/>
    </dgm:pt>
    <dgm:pt modelId="{A85ED50E-D53E-4331-A754-E62356D381D4}" type="pres">
      <dgm:prSet presAssocID="{39D84792-CE69-402A-ADC3-64FA4B0B841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BF7038A-9870-420D-8740-9632545E3A7D}" type="pres">
      <dgm:prSet presAssocID="{39D84792-CE69-402A-ADC3-64FA4B0B841C}" presName="spaceRect" presStyleCnt="0"/>
      <dgm:spPr/>
    </dgm:pt>
    <dgm:pt modelId="{933767DB-6AB4-476F-AF44-4B66F2A0B52F}" type="pres">
      <dgm:prSet presAssocID="{39D84792-CE69-402A-ADC3-64FA4B0B841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08954D6C-E1F9-4981-955D-617CB00AB990}" type="presOf" srcId="{39D84792-CE69-402A-ADC3-64FA4B0B841C}" destId="{933767DB-6AB4-476F-AF44-4B66F2A0B52F}" srcOrd="0" destOrd="0" presId="urn:microsoft.com/office/officeart/2018/2/layout/IconVerticalSolidList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2B1B0CFD-6F57-4F0C-8062-F832DD70B80F}" srcId="{7B62DEA7-9DCD-4B2E-9DC5-BE121C266AFD}" destId="{39D84792-CE69-402A-ADC3-64FA4B0B841C}" srcOrd="3" destOrd="0" parTransId="{EDED9B2C-6A96-47C3-8F0D-7934221AD398}" sibTransId="{B2955594-DA3D-4F69-BF37-05A9636F8CF2}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A01B125E-3767-4FC4-92C5-BFA098CE9D3E}" type="presParOf" srcId="{C54DDAD1-57E2-410C-AC1B-2D57D298F048}" destId="{EB810881-0B60-4DEF-82AA-0EEA6C470D4F}" srcOrd="5" destOrd="0" presId="urn:microsoft.com/office/officeart/2018/2/layout/IconVerticalSolidList"/>
    <dgm:cxn modelId="{CC530520-ECBD-4060-A6BE-9148B205826D}" type="presParOf" srcId="{C54DDAD1-57E2-410C-AC1B-2D57D298F048}" destId="{1F419AE3-AC67-481C-A411-96D33B783789}" srcOrd="6" destOrd="0" presId="urn:microsoft.com/office/officeart/2018/2/layout/IconVerticalSolidList"/>
    <dgm:cxn modelId="{8B608F5B-BC39-4A7B-B93A-35BD482D1FF9}" type="presParOf" srcId="{1F419AE3-AC67-481C-A411-96D33B783789}" destId="{84C9884B-0C9A-4DE9-A3EC-1463B8E8B1E5}" srcOrd="0" destOrd="0" presId="urn:microsoft.com/office/officeart/2018/2/layout/IconVerticalSolidList"/>
    <dgm:cxn modelId="{519C5876-8F21-448E-A829-56DD3F03B136}" type="presParOf" srcId="{1F419AE3-AC67-481C-A411-96D33B783789}" destId="{A85ED50E-D53E-4331-A754-E62356D381D4}" srcOrd="1" destOrd="0" presId="urn:microsoft.com/office/officeart/2018/2/layout/IconVerticalSolidList"/>
    <dgm:cxn modelId="{98C9895B-FCEF-4A4D-ABF9-D9447DAC4DB7}" type="presParOf" srcId="{1F419AE3-AC67-481C-A411-96D33B783789}" destId="{1BF7038A-9870-420D-8740-9632545E3A7D}" srcOrd="2" destOrd="0" presId="urn:microsoft.com/office/officeart/2018/2/layout/IconVerticalSolidList"/>
    <dgm:cxn modelId="{53F1ED5F-B1D1-45EF-B606-92A998829B2E}" type="presParOf" srcId="{1F419AE3-AC67-481C-A411-96D33B783789}" destId="{933767DB-6AB4-476F-AF44-4B66F2A0B5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Jennifer Aguirre</a:t>
          </a:r>
        </a:p>
        <a:p>
          <a:pPr>
            <a:lnSpc>
              <a:spcPct val="100000"/>
            </a:lnSpc>
          </a:pPr>
          <a:r>
            <a:rPr lang="en-US" dirty="0"/>
            <a:t>- Frontend Support</a:t>
          </a:r>
        </a:p>
        <a:p>
          <a:pPr>
            <a:lnSpc>
              <a:spcPct val="100000"/>
            </a:lnSpc>
          </a:pPr>
          <a:r>
            <a:rPr lang="en-US" dirty="0"/>
            <a:t>- Presentation Coordinator Support</a:t>
          </a:r>
        </a:p>
        <a:p>
          <a:pPr>
            <a:lnSpc>
              <a:spcPct val="100000"/>
            </a:lnSpc>
          </a:pPr>
          <a:r>
            <a:rPr lang="en-US" dirty="0"/>
            <a:t>- Presenter / Demonstrator Lead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 err="1"/>
            <a:t>Tahmeena</a:t>
          </a:r>
          <a:r>
            <a:rPr lang="en-US" dirty="0"/>
            <a:t> </a:t>
          </a:r>
          <a:r>
            <a:rPr lang="en-US" dirty="0" err="1"/>
            <a:t>Javed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- Backend Lead</a:t>
          </a:r>
        </a:p>
        <a:p>
          <a:pPr>
            <a:lnSpc>
              <a:spcPct val="100000"/>
            </a:lnSpc>
          </a:pPr>
          <a:r>
            <a:rPr lang="en-US" dirty="0"/>
            <a:t>- Project Coordinator Lead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2"/>
            </a:solidFill>
          </a:endParaRPr>
        </a:p>
      </dgm:t>
    </dgm:pt>
    <dgm:pt modelId="{3DC6B806-0717-4A6E-9120-403C295FB5A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Kyle Brazier</a:t>
          </a:r>
        </a:p>
        <a:p>
          <a:pPr>
            <a:lnSpc>
              <a:spcPct val="100000"/>
            </a:lnSpc>
          </a:pPr>
          <a:r>
            <a:rPr lang="en-US" dirty="0"/>
            <a:t>- Frontend/Backend Support</a:t>
          </a:r>
        </a:p>
        <a:p>
          <a:pPr>
            <a:lnSpc>
              <a:spcPct val="100000"/>
            </a:lnSpc>
          </a:pPr>
          <a:r>
            <a:rPr lang="en-US" dirty="0"/>
            <a:t>- Presentation Coordinator Lead</a:t>
          </a:r>
        </a:p>
        <a:p>
          <a:pPr>
            <a:lnSpc>
              <a:spcPct val="100000"/>
            </a:lnSpc>
          </a:pPr>
          <a:r>
            <a:rPr lang="en-US" dirty="0"/>
            <a:t>- Project Coordinator Support</a:t>
          </a:r>
        </a:p>
      </dgm:t>
    </dgm:pt>
    <dgm:pt modelId="{E2BF9800-CD43-4B86-9F7F-7C7C36C2743B}" type="parTrans" cxnId="{D14807CB-99AC-47A8-915B-84F8CF77EEAE}">
      <dgm:prSet/>
      <dgm:spPr/>
      <dgm:t>
        <a:bodyPr/>
        <a:lstStyle/>
        <a:p>
          <a:endParaRPr lang="en-US"/>
        </a:p>
      </dgm:t>
    </dgm:pt>
    <dgm:pt modelId="{C6462903-21D6-41A1-A77F-DDDB7B349BB8}" type="sibTrans" cxnId="{D14807CB-99AC-47A8-915B-84F8CF77EE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05669D-90E2-49D2-8625-B5098020E53D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Matt </a:t>
          </a:r>
          <a:r>
            <a:rPr lang="en-US" dirty="0" err="1"/>
            <a:t>Rikard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- Frontend Lead</a:t>
          </a:r>
        </a:p>
        <a:p>
          <a:pPr>
            <a:lnSpc>
              <a:spcPct val="100000"/>
            </a:lnSpc>
          </a:pPr>
          <a:r>
            <a:rPr lang="en-US" dirty="0"/>
            <a:t>- Backend Support</a:t>
          </a:r>
        </a:p>
      </dgm:t>
    </dgm:pt>
    <dgm:pt modelId="{0ED838AE-C7EB-4FAE-902B-6C83CFB716D3}" type="parTrans" cxnId="{5EF0DD69-2E20-4826-90C6-4257CC38820A}">
      <dgm:prSet/>
      <dgm:spPr/>
      <dgm:t>
        <a:bodyPr/>
        <a:lstStyle/>
        <a:p>
          <a:endParaRPr lang="en-US"/>
        </a:p>
      </dgm:t>
    </dgm:pt>
    <dgm:pt modelId="{7EDECFB7-4049-4C5C-B732-1BA0A0BB6171}" type="sibTrans" cxnId="{5EF0DD69-2E20-4826-90C6-4257CC3882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7C54C7-DA17-4A1C-A55B-06128A9486DA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5AE4D0D1-81AA-4459-9A10-95B9B9B1F162}" type="pres">
      <dgm:prSet presAssocID="{D4503D04-C97E-4622-AE07-D0307CB3B4CA}" presName="container" presStyleCnt="0">
        <dgm:presLayoutVars>
          <dgm:dir/>
          <dgm:resizeHandles val="exact"/>
        </dgm:presLayoutVars>
      </dgm:prSet>
      <dgm:spPr/>
    </dgm:pt>
    <dgm:pt modelId="{9B5532EB-AE0C-4E44-90F3-11B4F33D0D11}" type="pres">
      <dgm:prSet presAssocID="{AAC263CB-8256-4B03-92FE-1622698FB3E9}" presName="compNode" presStyleCnt="0"/>
      <dgm:spPr/>
    </dgm:pt>
    <dgm:pt modelId="{EF0D6623-986E-4D8F-83AE-7F9A3268ED0E}" type="pres">
      <dgm:prSet presAssocID="{AAC263CB-8256-4B03-92FE-1622698FB3E9}" presName="iconBgRect" presStyleLbl="bgShp" presStyleIdx="0" presStyleCnt="4"/>
      <dgm:spPr/>
    </dgm:pt>
    <dgm:pt modelId="{2C633ECC-71E7-465F-971A-EE4873648EED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 with solid fill"/>
        </a:ext>
      </dgm:extLst>
    </dgm:pt>
    <dgm:pt modelId="{95AD028B-FDAC-4DAB-A32E-BDF56BA4CB07}" type="pres">
      <dgm:prSet presAssocID="{AAC263CB-8256-4B03-92FE-1622698FB3E9}" presName="spaceRect" presStyleCnt="0"/>
      <dgm:spPr/>
    </dgm:pt>
    <dgm:pt modelId="{EEF2C04F-BFD9-4049-9381-2C29DF742165}" type="pres">
      <dgm:prSet presAssocID="{AAC263CB-8256-4B03-92FE-1622698FB3E9}" presName="textRect" presStyleLbl="revTx" presStyleIdx="0" presStyleCnt="4">
        <dgm:presLayoutVars>
          <dgm:chMax val="1"/>
          <dgm:chPref val="1"/>
        </dgm:presLayoutVars>
      </dgm:prSet>
      <dgm:spPr/>
    </dgm:pt>
    <dgm:pt modelId="{E5110015-1E00-4664-AC23-76C50FDB1D02}" type="pres">
      <dgm:prSet presAssocID="{808B76D0-8EC7-469A-93AC-7A6017188A9D}" presName="sibTrans" presStyleLbl="sibTrans2D1" presStyleIdx="0" presStyleCnt="0"/>
      <dgm:spPr/>
    </dgm:pt>
    <dgm:pt modelId="{D8A7AC57-CC86-4682-8580-0714BE6569CD}" type="pres">
      <dgm:prSet presAssocID="{3DC6B806-0717-4A6E-9120-403C295FB5A7}" presName="compNode" presStyleCnt="0"/>
      <dgm:spPr/>
    </dgm:pt>
    <dgm:pt modelId="{64EAD2CB-222B-4E5D-846B-32815B49B07B}" type="pres">
      <dgm:prSet presAssocID="{3DC6B806-0717-4A6E-9120-403C295FB5A7}" presName="iconBgRect" presStyleLbl="bgShp" presStyleIdx="1" presStyleCnt="4"/>
      <dgm:spPr/>
    </dgm:pt>
    <dgm:pt modelId="{9A01090B-3F7B-4A5C-9780-CA006B84ECA2}" type="pres">
      <dgm:prSet presAssocID="{3DC6B806-0717-4A6E-9120-403C295FB5A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micals with solid fill"/>
        </a:ext>
      </dgm:extLst>
    </dgm:pt>
    <dgm:pt modelId="{81FDDA9F-2B9E-407C-A035-EE4C119A2725}" type="pres">
      <dgm:prSet presAssocID="{3DC6B806-0717-4A6E-9120-403C295FB5A7}" presName="spaceRect" presStyleCnt="0"/>
      <dgm:spPr/>
    </dgm:pt>
    <dgm:pt modelId="{AF9A2547-810E-4E82-BF2D-07C45095D94F}" type="pres">
      <dgm:prSet presAssocID="{3DC6B806-0717-4A6E-9120-403C295FB5A7}" presName="textRect" presStyleLbl="revTx" presStyleIdx="1" presStyleCnt="4">
        <dgm:presLayoutVars>
          <dgm:chMax val="1"/>
          <dgm:chPref val="1"/>
        </dgm:presLayoutVars>
      </dgm:prSet>
      <dgm:spPr/>
    </dgm:pt>
    <dgm:pt modelId="{C58D917B-B5B7-418C-B4A0-4D2E093383B9}" type="pres">
      <dgm:prSet presAssocID="{C6462903-21D6-41A1-A77F-DDDB7B349BB8}" presName="sibTrans" presStyleLbl="sibTrans2D1" presStyleIdx="0" presStyleCnt="0"/>
      <dgm:spPr/>
    </dgm:pt>
    <dgm:pt modelId="{08B420A4-A72F-4DEB-B436-549F70A8781C}" type="pres">
      <dgm:prSet presAssocID="{4E8D2E69-0173-4BD3-B96A-7A9C5DD12B47}" presName="compNode" presStyleCnt="0"/>
      <dgm:spPr/>
    </dgm:pt>
    <dgm:pt modelId="{F09CA4B1-529D-4325-AC10-A81FC7A1C051}" type="pres">
      <dgm:prSet presAssocID="{4E8D2E69-0173-4BD3-B96A-7A9C5DD12B47}" presName="iconBgRect" presStyleLbl="bgShp" presStyleIdx="2" presStyleCnt="4"/>
      <dgm:spPr/>
    </dgm:pt>
    <dgm:pt modelId="{F96830FB-2056-4816-A9C9-E2522ED954DF}" type="pres">
      <dgm:prSet presAssocID="{4E8D2E69-0173-4BD3-B96A-7A9C5DD12B4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 with solid fill"/>
        </a:ext>
      </dgm:extLst>
    </dgm:pt>
    <dgm:pt modelId="{B31A5339-323C-452D-8F77-E9F53BB1C4D0}" type="pres">
      <dgm:prSet presAssocID="{4E8D2E69-0173-4BD3-B96A-7A9C5DD12B47}" presName="spaceRect" presStyleCnt="0"/>
      <dgm:spPr/>
    </dgm:pt>
    <dgm:pt modelId="{486CC6AE-1D37-437C-8B24-146672BF51EC}" type="pres">
      <dgm:prSet presAssocID="{4E8D2E69-0173-4BD3-B96A-7A9C5DD12B47}" presName="textRect" presStyleLbl="revTx" presStyleIdx="2" presStyleCnt="4">
        <dgm:presLayoutVars>
          <dgm:chMax val="1"/>
          <dgm:chPref val="1"/>
        </dgm:presLayoutVars>
      </dgm:prSet>
      <dgm:spPr/>
    </dgm:pt>
    <dgm:pt modelId="{632E181B-A398-4070-AE7B-6C506826F785}" type="pres">
      <dgm:prSet presAssocID="{FEF1E80E-8A9E-4B0A-817C-2A4CFDCF3FB2}" presName="sibTrans" presStyleLbl="sibTrans2D1" presStyleIdx="0" presStyleCnt="0"/>
      <dgm:spPr/>
    </dgm:pt>
    <dgm:pt modelId="{4C8E6583-0005-4D26-88E1-1EC439C7C085}" type="pres">
      <dgm:prSet presAssocID="{FF05669D-90E2-49D2-8625-B5098020E53D}" presName="compNode" presStyleCnt="0"/>
      <dgm:spPr/>
    </dgm:pt>
    <dgm:pt modelId="{67ECD74C-FADB-401C-8F8D-CD268C8C6955}" type="pres">
      <dgm:prSet presAssocID="{FF05669D-90E2-49D2-8625-B5098020E53D}" presName="iconBgRect" presStyleLbl="bgShp" presStyleIdx="3" presStyleCnt="4"/>
      <dgm:spPr/>
    </dgm:pt>
    <dgm:pt modelId="{D81B789C-CC36-4D01-93BD-A63B230FFAE7}" type="pres">
      <dgm:prSet presAssocID="{FF05669D-90E2-49D2-8625-B5098020E5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 with solid fill"/>
        </a:ext>
      </dgm:extLst>
    </dgm:pt>
    <dgm:pt modelId="{67440B24-0901-4198-BED3-B9FAB049ED4F}" type="pres">
      <dgm:prSet presAssocID="{FF05669D-90E2-49D2-8625-B5098020E53D}" presName="spaceRect" presStyleCnt="0"/>
      <dgm:spPr/>
    </dgm:pt>
    <dgm:pt modelId="{5B804CF8-F289-4056-8A02-C5E9DB8103F6}" type="pres">
      <dgm:prSet presAssocID="{FF05669D-90E2-49D2-8625-B5098020E53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052390C-C745-4091-ADD9-98C16E7B88A5}" type="presOf" srcId="{FF05669D-90E2-49D2-8625-B5098020E53D}" destId="{5B804CF8-F289-4056-8A02-C5E9DB8103F6}" srcOrd="0" destOrd="0" presId="urn:microsoft.com/office/officeart/2018/2/layout/IconCircleList"/>
    <dgm:cxn modelId="{8EE41C17-9363-4D7C-818C-97FD4FC46A8F}" type="presOf" srcId="{D4503D04-C97E-4622-AE07-D0307CB3B4CA}" destId="{BA7C54C7-DA17-4A1C-A55B-06128A9486DA}" srcOrd="0" destOrd="0" presId="urn:microsoft.com/office/officeart/2018/2/layout/IconCircleList"/>
    <dgm:cxn modelId="{39CD6B2C-21E2-4F61-BC8B-01C9A468759A}" type="presOf" srcId="{3DC6B806-0717-4A6E-9120-403C295FB5A7}" destId="{AF9A2547-810E-4E82-BF2D-07C45095D94F}" srcOrd="0" destOrd="0" presId="urn:microsoft.com/office/officeart/2018/2/layout/IconCircleList"/>
    <dgm:cxn modelId="{F6B7733E-99E5-4089-A8BB-4F4DE040A74D}" type="presOf" srcId="{C6462903-21D6-41A1-A77F-DDDB7B349BB8}" destId="{C58D917B-B5B7-418C-B4A0-4D2E093383B9}" srcOrd="0" destOrd="0" presId="urn:microsoft.com/office/officeart/2018/2/layout/IconCircleList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5CAA9F67-B628-410C-8534-365F0114451F}" type="presOf" srcId="{4E8D2E69-0173-4BD3-B96A-7A9C5DD12B47}" destId="{486CC6AE-1D37-437C-8B24-146672BF51EC}" srcOrd="0" destOrd="0" presId="urn:microsoft.com/office/officeart/2018/2/layout/IconCircleList"/>
    <dgm:cxn modelId="{5EF0DD69-2E20-4826-90C6-4257CC38820A}" srcId="{D4503D04-C97E-4622-AE07-D0307CB3B4CA}" destId="{FF05669D-90E2-49D2-8625-B5098020E53D}" srcOrd="3" destOrd="0" parTransId="{0ED838AE-C7EB-4FAE-902B-6C83CFB716D3}" sibTransId="{7EDECFB7-4049-4C5C-B732-1BA0A0BB6171}"/>
    <dgm:cxn modelId="{4A91E84B-B5AF-4290-B1F6-EE05C804C315}" type="presOf" srcId="{808B76D0-8EC7-469A-93AC-7A6017188A9D}" destId="{E5110015-1E00-4664-AC23-76C50FDB1D02}" srcOrd="0" destOrd="0" presId="urn:microsoft.com/office/officeart/2018/2/layout/IconCircle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D166BAC-6FF3-4DC8-8354-C8DD4EB9E828}" type="presOf" srcId="{FEF1E80E-8A9E-4B0A-817C-2A4CFDCF3FB2}" destId="{632E181B-A398-4070-AE7B-6C506826F785}" srcOrd="0" destOrd="0" presId="urn:microsoft.com/office/officeart/2018/2/layout/IconCircleList"/>
    <dgm:cxn modelId="{E2795CC5-D458-4C6B-8931-AAC16513FA48}" type="presOf" srcId="{AAC263CB-8256-4B03-92FE-1622698FB3E9}" destId="{EEF2C04F-BFD9-4049-9381-2C29DF742165}" srcOrd="0" destOrd="0" presId="urn:microsoft.com/office/officeart/2018/2/layout/IconCircleList"/>
    <dgm:cxn modelId="{D14807CB-99AC-47A8-915B-84F8CF77EEAE}" srcId="{D4503D04-C97E-4622-AE07-D0307CB3B4CA}" destId="{3DC6B806-0717-4A6E-9120-403C295FB5A7}" srcOrd="1" destOrd="0" parTransId="{E2BF9800-CD43-4B86-9F7F-7C7C36C2743B}" sibTransId="{C6462903-21D6-41A1-A77F-DDDB7B349BB8}"/>
    <dgm:cxn modelId="{099A9CC5-1B57-49DC-A9A4-F26064FDA826}" type="presParOf" srcId="{BA7C54C7-DA17-4A1C-A55B-06128A9486DA}" destId="{5AE4D0D1-81AA-4459-9A10-95B9B9B1F162}" srcOrd="0" destOrd="0" presId="urn:microsoft.com/office/officeart/2018/2/layout/IconCircleList"/>
    <dgm:cxn modelId="{BB1946C9-A6A9-4CB6-A7C9-657CCDEEE789}" type="presParOf" srcId="{5AE4D0D1-81AA-4459-9A10-95B9B9B1F162}" destId="{9B5532EB-AE0C-4E44-90F3-11B4F33D0D11}" srcOrd="0" destOrd="0" presId="urn:microsoft.com/office/officeart/2018/2/layout/IconCircleList"/>
    <dgm:cxn modelId="{21A51886-49A8-4A3E-8725-C7EEECE9984B}" type="presParOf" srcId="{9B5532EB-AE0C-4E44-90F3-11B4F33D0D11}" destId="{EF0D6623-986E-4D8F-83AE-7F9A3268ED0E}" srcOrd="0" destOrd="0" presId="urn:microsoft.com/office/officeart/2018/2/layout/IconCircleList"/>
    <dgm:cxn modelId="{FFEB5949-F6D2-4D56-A1D7-86BB8430D19E}" type="presParOf" srcId="{9B5532EB-AE0C-4E44-90F3-11B4F33D0D11}" destId="{2C633ECC-71E7-465F-971A-EE4873648EED}" srcOrd="1" destOrd="0" presId="urn:microsoft.com/office/officeart/2018/2/layout/IconCircleList"/>
    <dgm:cxn modelId="{EF64CDB2-2D50-47F5-B18A-D9CEE6C66844}" type="presParOf" srcId="{9B5532EB-AE0C-4E44-90F3-11B4F33D0D11}" destId="{95AD028B-FDAC-4DAB-A32E-BDF56BA4CB07}" srcOrd="2" destOrd="0" presId="urn:microsoft.com/office/officeart/2018/2/layout/IconCircleList"/>
    <dgm:cxn modelId="{2667C09F-761E-4476-9667-6ACF83AC21E8}" type="presParOf" srcId="{9B5532EB-AE0C-4E44-90F3-11B4F33D0D11}" destId="{EEF2C04F-BFD9-4049-9381-2C29DF742165}" srcOrd="3" destOrd="0" presId="urn:microsoft.com/office/officeart/2018/2/layout/IconCircleList"/>
    <dgm:cxn modelId="{7ECA1BA5-354C-4C41-B324-88906B6AFF87}" type="presParOf" srcId="{5AE4D0D1-81AA-4459-9A10-95B9B9B1F162}" destId="{E5110015-1E00-4664-AC23-76C50FDB1D02}" srcOrd="1" destOrd="0" presId="urn:microsoft.com/office/officeart/2018/2/layout/IconCircleList"/>
    <dgm:cxn modelId="{FDF97424-DE2C-43EF-ABD6-A46D228BDB20}" type="presParOf" srcId="{5AE4D0D1-81AA-4459-9A10-95B9B9B1F162}" destId="{D8A7AC57-CC86-4682-8580-0714BE6569CD}" srcOrd="2" destOrd="0" presId="urn:microsoft.com/office/officeart/2018/2/layout/IconCircleList"/>
    <dgm:cxn modelId="{7CD3603A-69BB-43B2-A831-9E44DC494382}" type="presParOf" srcId="{D8A7AC57-CC86-4682-8580-0714BE6569CD}" destId="{64EAD2CB-222B-4E5D-846B-32815B49B07B}" srcOrd="0" destOrd="0" presId="urn:microsoft.com/office/officeart/2018/2/layout/IconCircleList"/>
    <dgm:cxn modelId="{0B937454-B12F-4D24-9D8C-8C6C3DF6718B}" type="presParOf" srcId="{D8A7AC57-CC86-4682-8580-0714BE6569CD}" destId="{9A01090B-3F7B-4A5C-9780-CA006B84ECA2}" srcOrd="1" destOrd="0" presId="urn:microsoft.com/office/officeart/2018/2/layout/IconCircleList"/>
    <dgm:cxn modelId="{3C4C4967-7A74-4C15-84AA-CE22EE6AA5EA}" type="presParOf" srcId="{D8A7AC57-CC86-4682-8580-0714BE6569CD}" destId="{81FDDA9F-2B9E-407C-A035-EE4C119A2725}" srcOrd="2" destOrd="0" presId="urn:microsoft.com/office/officeart/2018/2/layout/IconCircleList"/>
    <dgm:cxn modelId="{2068136C-726D-447B-9E78-7CEF54D2A306}" type="presParOf" srcId="{D8A7AC57-CC86-4682-8580-0714BE6569CD}" destId="{AF9A2547-810E-4E82-BF2D-07C45095D94F}" srcOrd="3" destOrd="0" presId="urn:microsoft.com/office/officeart/2018/2/layout/IconCircleList"/>
    <dgm:cxn modelId="{8697E046-3EE9-475A-A98E-26140D064B7E}" type="presParOf" srcId="{5AE4D0D1-81AA-4459-9A10-95B9B9B1F162}" destId="{C58D917B-B5B7-418C-B4A0-4D2E093383B9}" srcOrd="3" destOrd="0" presId="urn:microsoft.com/office/officeart/2018/2/layout/IconCircleList"/>
    <dgm:cxn modelId="{3B355126-996E-4CE9-8930-A1E834145689}" type="presParOf" srcId="{5AE4D0D1-81AA-4459-9A10-95B9B9B1F162}" destId="{08B420A4-A72F-4DEB-B436-549F70A8781C}" srcOrd="4" destOrd="0" presId="urn:microsoft.com/office/officeart/2018/2/layout/IconCircleList"/>
    <dgm:cxn modelId="{5EFD2F1F-5E15-4324-8262-65F794C0EAD7}" type="presParOf" srcId="{08B420A4-A72F-4DEB-B436-549F70A8781C}" destId="{F09CA4B1-529D-4325-AC10-A81FC7A1C051}" srcOrd="0" destOrd="0" presId="urn:microsoft.com/office/officeart/2018/2/layout/IconCircleList"/>
    <dgm:cxn modelId="{D77426DC-2A38-4092-9C6E-2D979A7340B9}" type="presParOf" srcId="{08B420A4-A72F-4DEB-B436-549F70A8781C}" destId="{F96830FB-2056-4816-A9C9-E2522ED954DF}" srcOrd="1" destOrd="0" presId="urn:microsoft.com/office/officeart/2018/2/layout/IconCircleList"/>
    <dgm:cxn modelId="{76C51560-6BD0-4237-BDBE-A82FBCC8A01F}" type="presParOf" srcId="{08B420A4-A72F-4DEB-B436-549F70A8781C}" destId="{B31A5339-323C-452D-8F77-E9F53BB1C4D0}" srcOrd="2" destOrd="0" presId="urn:microsoft.com/office/officeart/2018/2/layout/IconCircleList"/>
    <dgm:cxn modelId="{8F08A8E3-D908-46CA-A593-CFE7036B18A3}" type="presParOf" srcId="{08B420A4-A72F-4DEB-B436-549F70A8781C}" destId="{486CC6AE-1D37-437C-8B24-146672BF51EC}" srcOrd="3" destOrd="0" presId="urn:microsoft.com/office/officeart/2018/2/layout/IconCircleList"/>
    <dgm:cxn modelId="{FAA06727-ED31-4C98-A111-C8EA9A775679}" type="presParOf" srcId="{5AE4D0D1-81AA-4459-9A10-95B9B9B1F162}" destId="{632E181B-A398-4070-AE7B-6C506826F785}" srcOrd="5" destOrd="0" presId="urn:microsoft.com/office/officeart/2018/2/layout/IconCircleList"/>
    <dgm:cxn modelId="{33648341-92DA-4D46-89AB-366877684ACE}" type="presParOf" srcId="{5AE4D0D1-81AA-4459-9A10-95B9B9B1F162}" destId="{4C8E6583-0005-4D26-88E1-1EC439C7C085}" srcOrd="6" destOrd="0" presId="urn:microsoft.com/office/officeart/2018/2/layout/IconCircleList"/>
    <dgm:cxn modelId="{BB308836-6507-4006-B379-F479FC006CAA}" type="presParOf" srcId="{4C8E6583-0005-4D26-88E1-1EC439C7C085}" destId="{67ECD74C-FADB-401C-8F8D-CD268C8C6955}" srcOrd="0" destOrd="0" presId="urn:microsoft.com/office/officeart/2018/2/layout/IconCircleList"/>
    <dgm:cxn modelId="{6060FFC3-D4FA-4E94-AE67-BFD040E9B1A3}" type="presParOf" srcId="{4C8E6583-0005-4D26-88E1-1EC439C7C085}" destId="{D81B789C-CC36-4D01-93BD-A63B230FFAE7}" srcOrd="1" destOrd="0" presId="urn:microsoft.com/office/officeart/2018/2/layout/IconCircleList"/>
    <dgm:cxn modelId="{8C7E7C70-97B6-4CF5-A845-ABC7121CDFF1}" type="presParOf" srcId="{4C8E6583-0005-4D26-88E1-1EC439C7C085}" destId="{67440B24-0901-4198-BED3-B9FAB049ED4F}" srcOrd="2" destOrd="0" presId="urn:microsoft.com/office/officeart/2018/2/layout/IconCircleList"/>
    <dgm:cxn modelId="{349D4044-8684-47A6-BB1B-B1CC14485A73}" type="presParOf" srcId="{4C8E6583-0005-4D26-88E1-1EC439C7C085}" destId="{5B804CF8-F289-4056-8A02-C5E9DB8103F6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user who wants to securely log into a travel application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WANT to be ensured that my personal data is securely stored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8392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 THAT I may select and view a country’s Covid-19 statistics and be able to read, create, update, and delete my currency converted traveling budget plans as needed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D6623-986E-4D8F-83AE-7F9A3268ED0E}">
      <dsp:nvSpPr>
        <dsp:cNvPr id="0" name=""/>
        <dsp:cNvSpPr/>
      </dsp:nvSpPr>
      <dsp:spPr>
        <a:xfrm>
          <a:off x="77829" y="386665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33ECC-71E7-465F-971A-EE4873648EED}">
      <dsp:nvSpPr>
        <dsp:cNvPr id="0" name=""/>
        <dsp:cNvSpPr/>
      </dsp:nvSpPr>
      <dsp:spPr>
        <a:xfrm>
          <a:off x="266213" y="575050"/>
          <a:ext cx="520299" cy="5202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2C04F-BFD9-4049-9381-2C29DF742165}">
      <dsp:nvSpPr>
        <dsp:cNvPr id="0" name=""/>
        <dsp:cNvSpPr/>
      </dsp:nvSpPr>
      <dsp:spPr>
        <a:xfrm>
          <a:off x="1167126" y="386665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Authentication</a:t>
          </a:r>
        </a:p>
      </dsp:txBody>
      <dsp:txXfrm>
        <a:off x="1167126" y="386665"/>
        <a:ext cx="2114518" cy="897068"/>
      </dsp:txXfrm>
    </dsp:sp>
    <dsp:sp modelId="{64EAD2CB-222B-4E5D-846B-32815B49B07B}">
      <dsp:nvSpPr>
        <dsp:cNvPr id="0" name=""/>
        <dsp:cNvSpPr/>
      </dsp:nvSpPr>
      <dsp:spPr>
        <a:xfrm>
          <a:off x="3650083" y="386665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1090B-3F7B-4A5C-9780-CA006B84ECA2}">
      <dsp:nvSpPr>
        <dsp:cNvPr id="0" name=""/>
        <dsp:cNvSpPr/>
      </dsp:nvSpPr>
      <dsp:spPr>
        <a:xfrm>
          <a:off x="3838468" y="575050"/>
          <a:ext cx="520299" cy="5202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A2547-810E-4E82-BF2D-07C45095D94F}">
      <dsp:nvSpPr>
        <dsp:cNvPr id="0" name=""/>
        <dsp:cNvSpPr/>
      </dsp:nvSpPr>
      <dsp:spPr>
        <a:xfrm>
          <a:off x="4739381" y="386665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Routing</a:t>
          </a:r>
        </a:p>
      </dsp:txBody>
      <dsp:txXfrm>
        <a:off x="4739381" y="386665"/>
        <a:ext cx="2114518" cy="897068"/>
      </dsp:txXfrm>
    </dsp:sp>
    <dsp:sp modelId="{F09CA4B1-529D-4325-AC10-A81FC7A1C051}">
      <dsp:nvSpPr>
        <dsp:cNvPr id="0" name=""/>
        <dsp:cNvSpPr/>
      </dsp:nvSpPr>
      <dsp:spPr>
        <a:xfrm>
          <a:off x="77829" y="2176114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830FB-2056-4816-A9C9-E2522ED954DF}">
      <dsp:nvSpPr>
        <dsp:cNvPr id="0" name=""/>
        <dsp:cNvSpPr/>
      </dsp:nvSpPr>
      <dsp:spPr>
        <a:xfrm>
          <a:off x="266213" y="2364499"/>
          <a:ext cx="520299" cy="5202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CC6AE-1D37-437C-8B24-146672BF51EC}">
      <dsp:nvSpPr>
        <dsp:cNvPr id="0" name=""/>
        <dsp:cNvSpPr/>
      </dsp:nvSpPr>
      <dsp:spPr>
        <a:xfrm>
          <a:off x="1167126" y="2176114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Currency Converter</a:t>
          </a:r>
        </a:p>
      </dsp:txBody>
      <dsp:txXfrm>
        <a:off x="1167126" y="2176114"/>
        <a:ext cx="2114518" cy="897068"/>
      </dsp:txXfrm>
    </dsp:sp>
    <dsp:sp modelId="{67ECD74C-FADB-401C-8F8D-CD268C8C6955}">
      <dsp:nvSpPr>
        <dsp:cNvPr id="0" name=""/>
        <dsp:cNvSpPr/>
      </dsp:nvSpPr>
      <dsp:spPr>
        <a:xfrm>
          <a:off x="3650083" y="2176114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B789C-CC36-4D01-93BD-A63B230FFAE7}">
      <dsp:nvSpPr>
        <dsp:cNvPr id="0" name=""/>
        <dsp:cNvSpPr/>
      </dsp:nvSpPr>
      <dsp:spPr>
        <a:xfrm>
          <a:off x="3838468" y="2364499"/>
          <a:ext cx="520299" cy="520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4CF8-F289-4056-8A02-C5E9DB8103F6}">
      <dsp:nvSpPr>
        <dsp:cNvPr id="0" name=""/>
        <dsp:cNvSpPr/>
      </dsp:nvSpPr>
      <dsp:spPr>
        <a:xfrm>
          <a:off x="4739381" y="2176114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API implementation</a:t>
          </a:r>
        </a:p>
      </dsp:txBody>
      <dsp:txXfrm>
        <a:off x="4739381" y="2176114"/>
        <a:ext cx="2114518" cy="897068"/>
      </dsp:txXfrm>
    </dsp:sp>
    <dsp:sp modelId="{D4F1E12B-A058-49FB-A021-1C3987A2B172}">
      <dsp:nvSpPr>
        <dsp:cNvPr id="0" name=""/>
        <dsp:cNvSpPr/>
      </dsp:nvSpPr>
      <dsp:spPr>
        <a:xfrm>
          <a:off x="77829" y="3965563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A441E-7189-4AD7-AA31-167E9059E9FD}">
      <dsp:nvSpPr>
        <dsp:cNvPr id="0" name=""/>
        <dsp:cNvSpPr/>
      </dsp:nvSpPr>
      <dsp:spPr>
        <a:xfrm>
          <a:off x="266213" y="4153948"/>
          <a:ext cx="520299" cy="5202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C742C-2DC1-4377-9B0D-333AF2B8C341}">
      <dsp:nvSpPr>
        <dsp:cNvPr id="0" name=""/>
        <dsp:cNvSpPr/>
      </dsp:nvSpPr>
      <dsp:spPr>
        <a:xfrm>
          <a:off x="1167126" y="3965563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Rendering Content within Components</a:t>
          </a:r>
        </a:p>
      </dsp:txBody>
      <dsp:txXfrm>
        <a:off x="1167126" y="3965563"/>
        <a:ext cx="2114518" cy="897068"/>
      </dsp:txXfrm>
    </dsp:sp>
    <dsp:sp modelId="{C81C743E-37C2-4E79-B1E7-C655967C8177}">
      <dsp:nvSpPr>
        <dsp:cNvPr id="0" name=""/>
        <dsp:cNvSpPr/>
      </dsp:nvSpPr>
      <dsp:spPr>
        <a:xfrm>
          <a:off x="3650083" y="3965563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BB80A-B078-4D1A-B74E-97B04F356FEA}">
      <dsp:nvSpPr>
        <dsp:cNvPr id="0" name=""/>
        <dsp:cNvSpPr/>
      </dsp:nvSpPr>
      <dsp:spPr>
        <a:xfrm>
          <a:off x="3838468" y="4153948"/>
          <a:ext cx="520299" cy="520299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EFE20-2C83-49E7-8FF3-F664615FA454}">
      <dsp:nvSpPr>
        <dsp:cNvPr id="0" name=""/>
        <dsp:cNvSpPr/>
      </dsp:nvSpPr>
      <dsp:spPr>
        <a:xfrm>
          <a:off x="4739381" y="3965563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Deployment</a:t>
          </a:r>
        </a:p>
      </dsp:txBody>
      <dsp:txXfrm>
        <a:off x="4739381" y="3965563"/>
        <a:ext cx="2114518" cy="897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1162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227889" y="170990"/>
          <a:ext cx="414344" cy="4143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870122" y="1486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Integration of Travel Accommodation Information</a:t>
          </a:r>
        </a:p>
      </dsp:txBody>
      <dsp:txXfrm>
        <a:off x="870122" y="1486"/>
        <a:ext cx="5306653" cy="753353"/>
      </dsp:txXfrm>
    </dsp:sp>
    <dsp:sp modelId="{E7329DE9-6CBC-4222-BA02-41C8593CFC1E}">
      <dsp:nvSpPr>
        <dsp:cNvPr id="0" name=""/>
        <dsp:cNvSpPr/>
      </dsp:nvSpPr>
      <dsp:spPr>
        <a:xfrm>
          <a:off x="0" y="943177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227889" y="1112682"/>
          <a:ext cx="414344" cy="4143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870122" y="943177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Integration of Tour Guide Information</a:t>
          </a:r>
        </a:p>
      </dsp:txBody>
      <dsp:txXfrm>
        <a:off x="870122" y="943177"/>
        <a:ext cx="5306653" cy="753353"/>
      </dsp:txXfrm>
    </dsp:sp>
    <dsp:sp modelId="{625AEBC4-C6DD-430A-8F95-BBF226EF4AB3}">
      <dsp:nvSpPr>
        <dsp:cNvPr id="0" name=""/>
        <dsp:cNvSpPr/>
      </dsp:nvSpPr>
      <dsp:spPr>
        <a:xfrm>
          <a:off x="0" y="1885193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227889" y="2054373"/>
          <a:ext cx="414344" cy="4143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870122" y="1884869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Integration of Local History</a:t>
          </a:r>
        </a:p>
      </dsp:txBody>
      <dsp:txXfrm>
        <a:off x="870122" y="1884869"/>
        <a:ext cx="5306653" cy="753353"/>
      </dsp:txXfrm>
    </dsp:sp>
    <dsp:sp modelId="{84C9884B-0C9A-4DE9-A3EC-1463B8E8B1E5}">
      <dsp:nvSpPr>
        <dsp:cNvPr id="0" name=""/>
        <dsp:cNvSpPr/>
      </dsp:nvSpPr>
      <dsp:spPr>
        <a:xfrm>
          <a:off x="0" y="2826560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ED50E-D53E-4331-A754-E62356D381D4}">
      <dsp:nvSpPr>
        <dsp:cNvPr id="0" name=""/>
        <dsp:cNvSpPr/>
      </dsp:nvSpPr>
      <dsp:spPr>
        <a:xfrm>
          <a:off x="227889" y="2996064"/>
          <a:ext cx="414344" cy="4143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767DB-6AB4-476F-AF44-4B66F2A0B52F}">
      <dsp:nvSpPr>
        <dsp:cNvPr id="0" name=""/>
        <dsp:cNvSpPr/>
      </dsp:nvSpPr>
      <dsp:spPr>
        <a:xfrm>
          <a:off x="870122" y="2826560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Expanded Country List</a:t>
          </a:r>
        </a:p>
      </dsp:txBody>
      <dsp:txXfrm>
        <a:off x="870122" y="2826560"/>
        <a:ext cx="5306653" cy="753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D6623-986E-4D8F-83AE-7F9A3268ED0E}">
      <dsp:nvSpPr>
        <dsp:cNvPr id="0" name=""/>
        <dsp:cNvSpPr/>
      </dsp:nvSpPr>
      <dsp:spPr>
        <a:xfrm>
          <a:off x="77829" y="1281390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33ECC-71E7-465F-971A-EE4873648EED}">
      <dsp:nvSpPr>
        <dsp:cNvPr id="0" name=""/>
        <dsp:cNvSpPr/>
      </dsp:nvSpPr>
      <dsp:spPr>
        <a:xfrm>
          <a:off x="266213" y="1469774"/>
          <a:ext cx="520299" cy="5202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2C04F-BFD9-4049-9381-2C29DF742165}">
      <dsp:nvSpPr>
        <dsp:cNvPr id="0" name=""/>
        <dsp:cNvSpPr/>
      </dsp:nvSpPr>
      <dsp:spPr>
        <a:xfrm>
          <a:off x="1167126" y="1281390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Jennifer Aguirre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Frontend Support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Presentation Coordinator Support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Presenter / Demonstrator Lead</a:t>
          </a:r>
        </a:p>
      </dsp:txBody>
      <dsp:txXfrm>
        <a:off x="1167126" y="1281390"/>
        <a:ext cx="2114518" cy="897068"/>
      </dsp:txXfrm>
    </dsp:sp>
    <dsp:sp modelId="{64EAD2CB-222B-4E5D-846B-32815B49B07B}">
      <dsp:nvSpPr>
        <dsp:cNvPr id="0" name=""/>
        <dsp:cNvSpPr/>
      </dsp:nvSpPr>
      <dsp:spPr>
        <a:xfrm>
          <a:off x="3650083" y="1281390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1090B-3F7B-4A5C-9780-CA006B84ECA2}">
      <dsp:nvSpPr>
        <dsp:cNvPr id="0" name=""/>
        <dsp:cNvSpPr/>
      </dsp:nvSpPr>
      <dsp:spPr>
        <a:xfrm>
          <a:off x="3838468" y="1469774"/>
          <a:ext cx="520299" cy="5202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A2547-810E-4E82-BF2D-07C45095D94F}">
      <dsp:nvSpPr>
        <dsp:cNvPr id="0" name=""/>
        <dsp:cNvSpPr/>
      </dsp:nvSpPr>
      <dsp:spPr>
        <a:xfrm>
          <a:off x="4739381" y="1281390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Kyle Brazier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Frontend/Backend Support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Presentation Coordinator Lead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Project Coordinator Support</a:t>
          </a:r>
        </a:p>
      </dsp:txBody>
      <dsp:txXfrm>
        <a:off x="4739381" y="1281390"/>
        <a:ext cx="2114518" cy="897068"/>
      </dsp:txXfrm>
    </dsp:sp>
    <dsp:sp modelId="{F09CA4B1-529D-4325-AC10-A81FC7A1C051}">
      <dsp:nvSpPr>
        <dsp:cNvPr id="0" name=""/>
        <dsp:cNvSpPr/>
      </dsp:nvSpPr>
      <dsp:spPr>
        <a:xfrm>
          <a:off x="77829" y="3070839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830FB-2056-4816-A9C9-E2522ED954DF}">
      <dsp:nvSpPr>
        <dsp:cNvPr id="0" name=""/>
        <dsp:cNvSpPr/>
      </dsp:nvSpPr>
      <dsp:spPr>
        <a:xfrm>
          <a:off x="266213" y="3259223"/>
          <a:ext cx="520299" cy="5202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CC6AE-1D37-437C-8B24-146672BF51EC}">
      <dsp:nvSpPr>
        <dsp:cNvPr id="0" name=""/>
        <dsp:cNvSpPr/>
      </dsp:nvSpPr>
      <dsp:spPr>
        <a:xfrm>
          <a:off x="1167126" y="3070839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Tahmeena</a:t>
          </a:r>
          <a:r>
            <a:rPr lang="en-US" sz="1100" kern="1200" dirty="0"/>
            <a:t> </a:t>
          </a:r>
          <a:r>
            <a:rPr lang="en-US" sz="1100" kern="1200" dirty="0" err="1"/>
            <a:t>Javed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Backend Lead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Project Coordinator Lead</a:t>
          </a:r>
        </a:p>
      </dsp:txBody>
      <dsp:txXfrm>
        <a:off x="1167126" y="3070839"/>
        <a:ext cx="2114518" cy="897068"/>
      </dsp:txXfrm>
    </dsp:sp>
    <dsp:sp modelId="{67ECD74C-FADB-401C-8F8D-CD268C8C6955}">
      <dsp:nvSpPr>
        <dsp:cNvPr id="0" name=""/>
        <dsp:cNvSpPr/>
      </dsp:nvSpPr>
      <dsp:spPr>
        <a:xfrm>
          <a:off x="3650083" y="3070839"/>
          <a:ext cx="897068" cy="8970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B789C-CC36-4D01-93BD-A63B230FFAE7}">
      <dsp:nvSpPr>
        <dsp:cNvPr id="0" name=""/>
        <dsp:cNvSpPr/>
      </dsp:nvSpPr>
      <dsp:spPr>
        <a:xfrm>
          <a:off x="3838468" y="3259223"/>
          <a:ext cx="520299" cy="520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4CF8-F289-4056-8A02-C5E9DB8103F6}">
      <dsp:nvSpPr>
        <dsp:cNvPr id="0" name=""/>
        <dsp:cNvSpPr/>
      </dsp:nvSpPr>
      <dsp:spPr>
        <a:xfrm>
          <a:off x="4739381" y="3070839"/>
          <a:ext cx="2114518" cy="897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Matt </a:t>
          </a:r>
          <a:r>
            <a:rPr lang="en-US" sz="1100" kern="1200" dirty="0" err="1"/>
            <a:t>Rikard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Frontend Lead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Backend Support</a:t>
          </a:r>
        </a:p>
      </dsp:txBody>
      <dsp:txXfrm>
        <a:off x="4739381" y="3070839"/>
        <a:ext cx="2114518" cy="897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63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67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2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14.jpeg"/><Relationship Id="rId10" Type="http://schemas.microsoft.com/office/2007/relationships/diagramDrawing" Target="../diagrams/drawing4.xml"/><Relationship Id="rId4" Type="http://schemas.openxmlformats.org/officeDocument/2006/relationships/image" Target="../media/image13.jpeg"/><Relationship Id="rId9" Type="http://schemas.openxmlformats.org/officeDocument/2006/relationships/diagramColors" Target="../diagrams/colors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till-waters-92313.herokuapp.com/" TargetMode="External"/><Relationship Id="rId4" Type="http://schemas.openxmlformats.org/officeDocument/2006/relationships/hyperlink" Target="https://github.com/tjaved12/travelorsApp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2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4.jpeg"/><Relationship Id="rId10" Type="http://schemas.microsoft.com/office/2007/relationships/diagramDrawing" Target="../diagrams/drawing2.xml"/><Relationship Id="rId4" Type="http://schemas.openxmlformats.org/officeDocument/2006/relationships/image" Target="../media/image13.jpeg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Travel Covid-19 Currency Converter:</a:t>
            </a:r>
          </a:p>
          <a:p>
            <a:r>
              <a:rPr lang="en-US" dirty="0">
                <a:solidFill>
                  <a:schemeClr val="bg2"/>
                </a:solidFill>
              </a:rPr>
              <a:t>Prepare your travels, the safe 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4DDF6-44FC-4CC8-A44E-B773BE2E856E}"/>
              </a:ext>
            </a:extLst>
          </p:cNvPr>
          <p:cNvSpPr txBox="1"/>
          <p:nvPr/>
        </p:nvSpPr>
        <p:spPr>
          <a:xfrm>
            <a:off x="3343407" y="2689567"/>
            <a:ext cx="5504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chemeClr val="bg2"/>
                </a:solidFill>
              </a:rPr>
              <a:t>TravidWallet</a:t>
            </a:r>
            <a:endParaRPr lang="en-US" sz="7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800" y="0"/>
            <a:ext cx="7696199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830" y="228041"/>
            <a:ext cx="3080138" cy="6099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TravidWallet</a:t>
            </a:r>
            <a:endParaRPr lang="en-US" dirty="0"/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7114C-2014-41E2-8645-C2272B876067}"/>
              </a:ext>
            </a:extLst>
          </p:cNvPr>
          <p:cNvSpPr txBox="1"/>
          <p:nvPr/>
        </p:nvSpPr>
        <p:spPr>
          <a:xfrm>
            <a:off x="7727897" y="755441"/>
            <a:ext cx="133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Team Members</a:t>
            </a:r>
          </a:p>
        </p:txBody>
      </p:sp>
      <p:graphicFrame>
        <p:nvGraphicFramePr>
          <p:cNvPr id="17" name="Content Placeholder 2" descr="Linear process SmartArt graphic">
            <a:extLst>
              <a:ext uri="{FF2B5EF4-FFF2-40B4-BE49-F238E27FC236}">
                <a16:creationId xmlns:a16="http://schemas.microsoft.com/office/drawing/2014/main" id="{D09BD359-2463-4DD7-A52C-E2AD4C213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117502"/>
              </p:ext>
            </p:extLst>
          </p:nvPr>
        </p:nvGraphicFramePr>
        <p:xfrm>
          <a:off x="4724400" y="1309444"/>
          <a:ext cx="6931729" cy="5249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91387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hlinkClick r:id="rId4"/>
              </a:rPr>
              <a:t>https://github.com/tjaved12/travelorsApp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0" i="0" u="none" strike="noStrike" dirty="0">
                <a:effectLst/>
                <a:latin typeface="-apple-system"/>
                <a:hlinkClick r:id="rId5"/>
              </a:rPr>
              <a:t>https://still-waters-92313.herokuapp.com/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7190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 err="1"/>
              <a:t>TravidWallet</a:t>
            </a:r>
            <a:br>
              <a:rPr lang="en-US" dirty="0"/>
            </a:br>
            <a:endParaRPr lang="en-US" dirty="0"/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36216128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EAC11F-519E-4B38-A43B-644E2115A9CD}"/>
              </a:ext>
            </a:extLst>
          </p:cNvPr>
          <p:cNvSpPr txBox="1"/>
          <p:nvPr/>
        </p:nvSpPr>
        <p:spPr>
          <a:xfrm>
            <a:off x="5100824" y="1220373"/>
            <a:ext cx="28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Story</a:t>
            </a:r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7616-51BC-4D83-A4A0-3622B9B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TravidWallet</a:t>
            </a:r>
            <a:br>
              <a:rPr lang="en-US" dirty="0"/>
            </a:br>
            <a:r>
              <a:rPr lang="en-US" sz="2400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D7BBF-CE3A-48A4-A0C7-CDF70FA43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HTML/CSS</a:t>
            </a:r>
          </a:p>
          <a:p>
            <a:r>
              <a:rPr lang="en-US" dirty="0"/>
              <a:t>JS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Handlebars</a:t>
            </a:r>
          </a:p>
          <a:p>
            <a:r>
              <a:rPr lang="en-US" dirty="0"/>
              <a:t>Node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3F11A-2091-42C7-997B-7E38C67116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  <a:p>
            <a:r>
              <a:rPr lang="en-US"/>
              <a:t>MySQL</a:t>
            </a:r>
            <a:endParaRPr lang="en-US" dirty="0"/>
          </a:p>
          <a:p>
            <a:r>
              <a:rPr lang="en-US" dirty="0"/>
              <a:t>ReactJS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Heroku</a:t>
            </a:r>
          </a:p>
        </p:txBody>
      </p:sp>
    </p:spTree>
    <p:extLst>
      <p:ext uri="{BB962C8B-B14F-4D97-AF65-F5344CB8AC3E}">
        <p14:creationId xmlns:p14="http://schemas.microsoft.com/office/powerpoint/2010/main" val="303451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956" y="1480930"/>
            <a:ext cx="4975700" cy="3672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cap="all"/>
              <a:t>TravidWallet</a:t>
            </a:r>
            <a:br>
              <a:rPr lang="en-US" sz="4800" cap="all"/>
            </a:br>
            <a:endParaRPr lang="en-US" sz="4800" cap="al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2A8C-E8E9-4F5E-AF4A-C12625763B6C}"/>
              </a:ext>
            </a:extLst>
          </p:cNvPr>
          <p:cNvSpPr txBox="1"/>
          <p:nvPr/>
        </p:nvSpPr>
        <p:spPr>
          <a:xfrm>
            <a:off x="4603336" y="1644555"/>
            <a:ext cx="2728917" cy="373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2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Demonstration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CDA5809-5664-4520-ADC8-6959936A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1CF3A44-BCA8-4655-9825-D1E64053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973" y="1299490"/>
            <a:ext cx="6039455" cy="5042944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D4C54414-6E76-4C63-9BDF-ED19F3B33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7616-51BC-4D83-A4A0-3622B9BC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58" y="2295587"/>
            <a:ext cx="4737991" cy="1306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cap="all" dirty="0" err="1"/>
              <a:t>TravidWallet</a:t>
            </a:r>
            <a:br>
              <a:rPr lang="en-US" sz="5400" cap="all" dirty="0"/>
            </a:br>
            <a:r>
              <a:rPr lang="en-US" sz="2400" cap="all" dirty="0"/>
              <a:t>Project Management Board</a:t>
            </a:r>
          </a:p>
        </p:txBody>
      </p:sp>
    </p:spTree>
    <p:extLst>
      <p:ext uri="{BB962C8B-B14F-4D97-AF65-F5344CB8AC3E}">
        <p14:creationId xmlns:p14="http://schemas.microsoft.com/office/powerpoint/2010/main" val="50250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7616-51BC-4D83-A4A0-3622B9BC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041" y="1103080"/>
            <a:ext cx="4619785" cy="5227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cap="all" dirty="0" err="1"/>
              <a:t>TravidWallet</a:t>
            </a:r>
            <a:br>
              <a:rPr lang="en-US" cap="all" dirty="0"/>
            </a:br>
            <a:r>
              <a:rPr lang="en-US" sz="1800" cap="all" dirty="0"/>
              <a:t>UI/UX Flow</a:t>
            </a:r>
            <a:br>
              <a:rPr lang="en-US" dirty="0"/>
            </a:br>
            <a:endParaRPr lang="en-US" cap="al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240DA713-53B6-4BFC-93FF-514E9C069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82" y="1064763"/>
            <a:ext cx="8788586" cy="559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5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698" y="95364"/>
            <a:ext cx="5194763" cy="8305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 err="1"/>
              <a:t>TravidWallet</a:t>
            </a:r>
            <a:endParaRPr lang="en-US" sz="7200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2A8C-E8E9-4F5E-AF4A-C12625763B6C}"/>
              </a:ext>
            </a:extLst>
          </p:cNvPr>
          <p:cNvSpPr txBox="1"/>
          <p:nvPr/>
        </p:nvSpPr>
        <p:spPr>
          <a:xfrm>
            <a:off x="8819889" y="790745"/>
            <a:ext cx="1939157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112000"/>
              </a:lnSpc>
              <a:spcAft>
                <a:spcPts val="600"/>
              </a:spcAft>
            </a:pPr>
            <a:r>
              <a:rPr lang="en-US" sz="2300" dirty="0">
                <a:solidFill>
                  <a:schemeClr val="tx2"/>
                </a:solidFill>
              </a:rPr>
              <a:t>Data Flow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2302D0B-9DC8-4ADA-9CCE-0CA6EBE5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759" y="1301640"/>
            <a:ext cx="7404481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30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45" name="Rectangle 30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800" y="0"/>
            <a:ext cx="7696199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25" y="257700"/>
            <a:ext cx="3558721" cy="906082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TravidWallet</a:t>
            </a:r>
            <a:endParaRPr lang="en-US" dirty="0"/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sp>
        <p:nvSpPr>
          <p:cNvPr id="46" name="Rectangle 32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43888"/>
              </p:ext>
            </p:extLst>
          </p:nvPr>
        </p:nvGraphicFramePr>
        <p:xfrm>
          <a:off x="4724400" y="1326069"/>
          <a:ext cx="6931729" cy="5249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E7114C-2014-41E2-8645-C2272B876067}"/>
              </a:ext>
            </a:extLst>
          </p:cNvPr>
          <p:cNvSpPr txBox="1"/>
          <p:nvPr/>
        </p:nvSpPr>
        <p:spPr>
          <a:xfrm>
            <a:off x="7727897" y="755441"/>
            <a:ext cx="133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532015"/>
            <a:ext cx="6176776" cy="86452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dirty="0" err="1"/>
              <a:t>TravidWallet</a:t>
            </a:r>
            <a:br>
              <a:rPr lang="en-US" dirty="0"/>
            </a:br>
            <a:endParaRPr lang="en-US" dirty="0"/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9262542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387F44-D008-44AB-8D5F-D29E759B797F}"/>
              </a:ext>
            </a:extLst>
          </p:cNvPr>
          <p:cNvSpPr txBox="1"/>
          <p:nvPr/>
        </p:nvSpPr>
        <p:spPr>
          <a:xfrm>
            <a:off x="6894336" y="1091338"/>
            <a:ext cx="258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Future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7492284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217</Words>
  <Application>Microsoft Office PowerPoint</Application>
  <PresentationFormat>Widescreen</PresentationFormat>
  <Paragraphs>66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-apple-system</vt:lpstr>
      <vt:lpstr>Calibri</vt:lpstr>
      <vt:lpstr>Franklin Gothic Book</vt:lpstr>
      <vt:lpstr>Crop</vt:lpstr>
      <vt:lpstr>PowerPoint Presentation</vt:lpstr>
      <vt:lpstr>TravidWallet </vt:lpstr>
      <vt:lpstr>TravidWallet Technologies Used</vt:lpstr>
      <vt:lpstr>TravidWallet </vt:lpstr>
      <vt:lpstr>TravidWallet Project Management Board</vt:lpstr>
      <vt:lpstr>TravidWallet UI/UX Flow </vt:lpstr>
      <vt:lpstr>TravidWallet</vt:lpstr>
      <vt:lpstr>TravidWallet</vt:lpstr>
      <vt:lpstr>TravidWallet </vt:lpstr>
      <vt:lpstr>TravidWallet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Brazier</dc:creator>
  <cp:lastModifiedBy>Kyle Brazier</cp:lastModifiedBy>
  <cp:revision>6</cp:revision>
  <dcterms:created xsi:type="dcterms:W3CDTF">2020-12-05T18:19:37Z</dcterms:created>
  <dcterms:modified xsi:type="dcterms:W3CDTF">2020-12-10T19:37:59Z</dcterms:modified>
</cp:coreProperties>
</file>